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69" d="100"/>
          <a:sy n="69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27330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Observation and modeling of environmental stress cracking behaviors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5975" y="5414165"/>
            <a:ext cx="6721765" cy="835455"/>
          </a:xfrm>
        </p:spPr>
        <p:txBody>
          <a:bodyPr/>
          <a:lstStyle/>
          <a:p>
            <a:r>
              <a:rPr lang="en-US" dirty="0" smtClean="0"/>
              <a:t>Present by: ………………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Environmental stress cracking (ESC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affects externally loaded polymers through </a:t>
            </a:r>
            <a:r>
              <a:rPr lang="en-US" dirty="0" smtClean="0"/>
              <a:t>diffusion of </a:t>
            </a:r>
            <a:r>
              <a:rPr lang="en-US" dirty="0"/>
              <a:t>the surrounding liquid or gas agents into </a:t>
            </a:r>
            <a:r>
              <a:rPr lang="en-US" dirty="0" smtClean="0"/>
              <a:t>the material.</a:t>
            </a:r>
          </a:p>
          <a:p>
            <a:r>
              <a:rPr lang="en-US" dirty="0"/>
              <a:t>Examples of </a:t>
            </a:r>
            <a:r>
              <a:rPr lang="en-US" dirty="0" smtClean="0"/>
              <a:t>ESC agents </a:t>
            </a:r>
            <a:r>
              <a:rPr lang="en-US" dirty="0"/>
              <a:t>include detergents, oils, water and soaps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</a:t>
            </a:r>
            <a:r>
              <a:rPr lang="en-US" dirty="0" smtClean="0"/>
              <a:t>ifference </a:t>
            </a:r>
            <a:r>
              <a:rPr lang="en-US" dirty="0"/>
              <a:t>between ESC </a:t>
            </a:r>
            <a:r>
              <a:rPr lang="en-US" dirty="0" smtClean="0"/>
              <a:t>and SCC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000" dirty="0" smtClean="0"/>
              <a:t>Environmental stress cracking (ESC)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Cracking </a:t>
            </a:r>
            <a:r>
              <a:rPr lang="en-US" dirty="0"/>
              <a:t>without </a:t>
            </a:r>
            <a:r>
              <a:rPr lang="en-US" dirty="0" smtClean="0"/>
              <a:t>any chemical reactions</a:t>
            </a:r>
          </a:p>
          <a:p>
            <a:r>
              <a:rPr lang="en-US" dirty="0"/>
              <a:t>entails diffusion </a:t>
            </a:r>
            <a:r>
              <a:rPr lang="en-US" dirty="0" smtClean="0"/>
              <a:t>and</a:t>
            </a:r>
            <a:r>
              <a:rPr lang="en-US" dirty="0"/>
              <a:t> </a:t>
            </a:r>
            <a:r>
              <a:rPr lang="en-US" dirty="0" smtClean="0"/>
              <a:t>sorption</a:t>
            </a:r>
          </a:p>
          <a:p>
            <a:r>
              <a:rPr lang="en-US" dirty="0"/>
              <a:t>softening and plasticization </a:t>
            </a:r>
            <a:r>
              <a:rPr lang="en-US" dirty="0" smtClean="0"/>
              <a:t>of amorphous region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</a:t>
            </a:r>
            <a:r>
              <a:rPr lang="en-US" dirty="0" smtClean="0"/>
              <a:t>tress </a:t>
            </a:r>
            <a:r>
              <a:rPr lang="en-US" dirty="0"/>
              <a:t>corrosion </a:t>
            </a:r>
            <a:r>
              <a:rPr lang="en-US" dirty="0" smtClean="0"/>
              <a:t>cracking</a:t>
            </a:r>
            <a:r>
              <a:rPr lang="en-US" dirty="0"/>
              <a:t> </a:t>
            </a:r>
            <a:r>
              <a:rPr lang="en-US" dirty="0" smtClean="0"/>
              <a:t>(SCC)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Degradation by </a:t>
            </a:r>
            <a:r>
              <a:rPr lang="en-US" dirty="0"/>
              <a:t>chemical </a:t>
            </a:r>
            <a:r>
              <a:rPr lang="en-US" dirty="0" smtClean="0"/>
              <a:t>reaction</a:t>
            </a:r>
          </a:p>
          <a:p>
            <a:r>
              <a:rPr lang="en-US" dirty="0"/>
              <a:t>chain </a:t>
            </a:r>
            <a:r>
              <a:rPr lang="en-US" dirty="0" smtClean="0"/>
              <a:t>scission</a:t>
            </a:r>
            <a:endParaRPr lang="en-US" dirty="0"/>
          </a:p>
          <a:p>
            <a:r>
              <a:rPr lang="en-US" dirty="0" smtClean="0"/>
              <a:t>cross-linking</a:t>
            </a:r>
            <a:endParaRPr lang="en-US" dirty="0"/>
          </a:p>
          <a:p>
            <a:r>
              <a:rPr lang="en-US" dirty="0" err="1" smtClean="0"/>
              <a:t>embrittlement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9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88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Observation and modeling of environmental stress cracking behaviors</vt:lpstr>
      <vt:lpstr>Environmental stress cracking (ESC)</vt:lpstr>
      <vt:lpstr>Difference between ESC and SCC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Mojtabaut</cp:lastModifiedBy>
  <cp:revision>56</cp:revision>
  <dcterms:created xsi:type="dcterms:W3CDTF">2013-08-21T19:17:07Z</dcterms:created>
  <dcterms:modified xsi:type="dcterms:W3CDTF">2020-11-24T23:36:34Z</dcterms:modified>
</cp:coreProperties>
</file>