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5" r:id="rId9"/>
    <p:sldId id="263" r:id="rId10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smtClean="0"/>
              <a:t>برای ویرایش سبک زیرعنوان اسلاید اصلی، کلیک نمایید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7CC6-9A7A-419C-A495-F1A1021C8CBD}" type="datetimeFigureOut">
              <a:rPr lang="fa-IR" smtClean="0"/>
              <a:t>06/20/1443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C23FE1-9EDC-4EA8-9824-78A33C7C39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9415548"/>
      </p:ext>
    </p:extLst>
  </p:cSld>
  <p:clrMapOvr>
    <a:masterClrMapping/>
  </p:clrMapOvr>
  <p:transition spd="slow" advClick="0" advTm="3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و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7CC6-9A7A-419C-A495-F1A1021C8CBD}" type="datetimeFigureOut">
              <a:rPr lang="fa-IR" smtClean="0"/>
              <a:t>06/20/1443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C23FE1-9EDC-4EA8-9824-78A33C7C39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2879693"/>
      </p:ext>
    </p:extLst>
  </p:cSld>
  <p:clrMapOvr>
    <a:masterClrMapping/>
  </p:clrMapOvr>
  <p:transition spd="slow" advClick="0" advTm="3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نقل قول با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7CC6-9A7A-419C-A495-F1A1021C8CBD}" type="datetimeFigureOut">
              <a:rPr lang="fa-IR" smtClean="0"/>
              <a:t>06/20/1443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C23FE1-9EDC-4EA8-9824-78A33C7C3903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8650348"/>
      </p:ext>
    </p:extLst>
  </p:cSld>
  <p:clrMapOvr>
    <a:masterClrMapping/>
  </p:clrMapOvr>
  <p:transition spd="slow" advClick="0" advTm="3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کارت نا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7CC6-9A7A-419C-A495-F1A1021C8CBD}" type="datetimeFigureOut">
              <a:rPr lang="fa-IR" smtClean="0"/>
              <a:t>06/20/1443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C23FE1-9EDC-4EA8-9824-78A33C7C39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3130514"/>
      </p:ext>
    </p:extLst>
  </p:cSld>
  <p:clrMapOvr>
    <a:masterClrMapping/>
  </p:clrMapOvr>
  <p:transition spd="slow" advClick="0" advTm="3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کارت نام نقل ق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7CC6-9A7A-419C-A495-F1A1021C8CBD}" type="datetimeFigureOut">
              <a:rPr lang="fa-IR" smtClean="0"/>
              <a:t>06/20/1443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C23FE1-9EDC-4EA8-9824-78A33C7C3903}" type="slidenum">
              <a:rPr lang="fa-IR" smtClean="0"/>
              <a:t>‹#›</a:t>
            </a:fld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8042513"/>
      </p:ext>
    </p:extLst>
  </p:cSld>
  <p:clrMapOvr>
    <a:masterClrMapping/>
  </p:clrMapOvr>
  <p:transition spd="slow" advClick="0" advTm="3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حیح یا اشتبا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7CC6-9A7A-419C-A495-F1A1021C8CBD}" type="datetimeFigureOut">
              <a:rPr lang="fa-IR" smtClean="0"/>
              <a:t>06/20/1443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C23FE1-9EDC-4EA8-9824-78A33C7C39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0089915"/>
      </p:ext>
    </p:extLst>
  </p:cSld>
  <p:clrMapOvr>
    <a:masterClrMapping/>
  </p:clrMapOvr>
  <p:transition spd="slow" advClick="0" advTm="3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7CC6-9A7A-419C-A495-F1A1021C8CBD}" type="datetimeFigureOut">
              <a:rPr lang="fa-IR" smtClean="0"/>
              <a:t>06/20/1443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3FE1-9EDC-4EA8-9824-78A33C7C39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562472"/>
      </p:ext>
    </p:extLst>
  </p:cSld>
  <p:clrMapOvr>
    <a:masterClrMapping/>
  </p:clrMapOvr>
  <p:transition spd="slow" advClick="0" advTm="3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7CC6-9A7A-419C-A495-F1A1021C8CBD}" type="datetimeFigureOut">
              <a:rPr lang="fa-IR" smtClean="0"/>
              <a:t>06/20/1443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3FE1-9EDC-4EA8-9824-78A33C7C39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4483268"/>
      </p:ext>
    </p:extLst>
  </p:cSld>
  <p:clrMapOvr>
    <a:masterClrMapping/>
  </p:clrMapOvr>
  <p:transition spd="slow" advClick="0" advTm="3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7CC6-9A7A-419C-A495-F1A1021C8CBD}" type="datetimeFigureOut">
              <a:rPr lang="fa-IR" smtClean="0"/>
              <a:t>06/20/1443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3FE1-9EDC-4EA8-9824-78A33C7C39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5384488"/>
      </p:ext>
    </p:extLst>
  </p:cSld>
  <p:clrMapOvr>
    <a:masterClrMapping/>
  </p:clrMapOvr>
  <p:transition spd="slow" advClick="0" advTm="3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7CC6-9A7A-419C-A495-F1A1021C8CBD}" type="datetimeFigureOut">
              <a:rPr lang="fa-IR" smtClean="0"/>
              <a:t>06/20/1443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C23FE1-9EDC-4EA8-9824-78A33C7C39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4106128"/>
      </p:ext>
    </p:extLst>
  </p:cSld>
  <p:clrMapOvr>
    <a:masterClrMapping/>
  </p:clrMapOvr>
  <p:transition spd="slow" advClick="0" advTm="3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7CC6-9A7A-419C-A495-F1A1021C8CBD}" type="datetimeFigureOut">
              <a:rPr lang="fa-IR" smtClean="0"/>
              <a:t>06/20/1443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C23FE1-9EDC-4EA8-9824-78A33C7C39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0759430"/>
      </p:ext>
    </p:extLst>
  </p:cSld>
  <p:clrMapOvr>
    <a:masterClrMapping/>
  </p:clrMapOvr>
  <p:transition spd="slow" advClick="0" advTm="3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7CC6-9A7A-419C-A495-F1A1021C8CBD}" type="datetimeFigureOut">
              <a:rPr lang="fa-IR" smtClean="0"/>
              <a:t>06/20/1443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C23FE1-9EDC-4EA8-9824-78A33C7C39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381049"/>
      </p:ext>
    </p:extLst>
  </p:cSld>
  <p:clrMapOvr>
    <a:masterClrMapping/>
  </p:clrMapOvr>
  <p:transition spd="slow" advClick="0" advTm="3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7CC6-9A7A-419C-A495-F1A1021C8CBD}" type="datetimeFigureOut">
              <a:rPr lang="fa-IR" smtClean="0"/>
              <a:t>06/20/1443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3FE1-9EDC-4EA8-9824-78A33C7C39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3333464"/>
      </p:ext>
    </p:extLst>
  </p:cSld>
  <p:clrMapOvr>
    <a:masterClrMapping/>
  </p:clrMapOvr>
  <p:transition spd="slow" advClick="0" advTm="3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7CC6-9A7A-419C-A495-F1A1021C8CBD}" type="datetimeFigureOut">
              <a:rPr lang="fa-IR" smtClean="0"/>
              <a:t>06/20/1443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3FE1-9EDC-4EA8-9824-78A33C7C39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0909456"/>
      </p:ext>
    </p:extLst>
  </p:cSld>
  <p:clrMapOvr>
    <a:masterClrMapping/>
  </p:clrMapOvr>
  <p:transition spd="slow" advClick="0" advTm="3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7CC6-9A7A-419C-A495-F1A1021C8CBD}" type="datetimeFigureOut">
              <a:rPr lang="fa-IR" smtClean="0"/>
              <a:t>06/20/1443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3FE1-9EDC-4EA8-9824-78A33C7C39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8035934"/>
      </p:ext>
    </p:extLst>
  </p:cSld>
  <p:clrMapOvr>
    <a:masterClrMapping/>
  </p:clrMapOvr>
  <p:transition spd="slow" advClick="0" advTm="3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a-IR" smtClean="0"/>
              <a:t>برای اضافه کردن تصویر نماد را کلیک نمایید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7CC6-9A7A-419C-A495-F1A1021C8CBD}" type="datetimeFigureOut">
              <a:rPr lang="fa-IR" smtClean="0"/>
              <a:t>06/20/1443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C23FE1-9EDC-4EA8-9824-78A33C7C39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1414291"/>
      </p:ext>
    </p:extLst>
  </p:cSld>
  <p:clrMapOvr>
    <a:masterClrMapping/>
  </p:clrMapOvr>
  <p:transition spd="slow" advClick="0" advTm="3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57CC6-9A7A-419C-A495-F1A1021C8CBD}" type="datetimeFigureOut">
              <a:rPr lang="fa-IR" smtClean="0"/>
              <a:t>06/20/1443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4C23FE1-9EDC-4EA8-9824-78A33C7C39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21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ransition spd="slow" advClick="0" advTm="3000">
    <p:randomBar dir="vert"/>
  </p:transition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0"/>
            <a:ext cx="12061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4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drape" invX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1023257" y="1988458"/>
            <a:ext cx="11328400" cy="624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فهرست مطالب</a:t>
            </a:r>
            <a:endParaRPr lang="fa-IR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001-RichardClayderman-BalladePourAdeli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08300" y="596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60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drape" invX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520700" y="1143000"/>
            <a:ext cx="11328400" cy="556260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a-IR" sz="32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چکیده و مقدمه                                     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تاریخ </a:t>
            </a:r>
            <a:r>
              <a:rPr lang="fa-IR" sz="32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ایران </a:t>
            </a:r>
            <a:r>
              <a:rPr lang="fa-IR" sz="32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تاریخ </a:t>
            </a:r>
            <a:r>
              <a:rPr lang="fa-IR" sz="32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ایران قبل از </a:t>
            </a:r>
            <a:r>
              <a:rPr lang="fa-IR" sz="32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اسلام                          6          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تاریخ </a:t>
            </a:r>
            <a:r>
              <a:rPr lang="fa-IR" sz="32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ایران قبل از آریایی </a:t>
            </a:r>
            <a:r>
              <a:rPr lang="fa-IR" sz="32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ها                      7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تاریخ ایران باستان                            8 -43</a:t>
            </a:r>
            <a:endParaRPr lang="fa-IR" sz="3200" b="1" dirty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انقلاب اسلامی                               44 - 49  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نگاهی به تاریخ ایران </a:t>
            </a:r>
            <a:r>
              <a:rPr lang="fa-IR" sz="3200" b="1" dirty="0" err="1" smtClean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بصورت</a:t>
            </a:r>
            <a:r>
              <a:rPr lang="fa-IR" sz="32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ویدیو          49</a:t>
            </a:r>
            <a:endParaRPr lang="fa-IR" sz="3200" b="1" dirty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51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drape" invX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2400300" y="279400"/>
            <a:ext cx="9626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چکیده و مقدمه:</a:t>
            </a:r>
          </a:p>
          <a:p>
            <a:pPr marL="0" indent="0">
              <a:buNone/>
            </a:pPr>
            <a:r>
              <a:rPr lang="fa-I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مقدمه:</a:t>
            </a:r>
          </a:p>
          <a:p>
            <a:pPr marL="0" indent="0">
              <a:buNone/>
            </a:pP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اگر بخواهیم تاریخ ایران باستان را بررسی ‌‌کنیم باید از مردمانی که در دوران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نوسنگی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در فلات ایران زندگی می‌‌کردند نام ببریم. پیش از مهاجرت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آریائیان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به فلات ایران، اقوامی با 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تمدن‌های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متفاوت در ایران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می‌زیستند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که آثار زیادی از آنها در نقاط مختلف فلات ایران مانند تمدن جیرفت (در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کرمانِ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کنونی) و شهر سوخته در سیستان، و تمدن ساکنان تمدن تپه سیلک(در کاشان)، تمدن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اورارتو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ماننا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(در آذربایجان)، تپه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گیان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نهاوند و تمدن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کاسی‌ها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(در لرستان امروز) بجای مانده است. اما تمدن این اقوام کم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کم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با ورود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آریائیان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، در فرهنگ و تمدن آنها حل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شد.برای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بررسی تاریخ ایران پیش از اسلام باید از دیگر تمدنهای باستانی آسیای غربی نیز نام ببریم. شناخت اوضاع و رابطه این مناطق ایران در رابطه با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تمدن‌های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دیگر نظیر سومر –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اکد،کلده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– بابل – آشور، و غیره </a:t>
            </a:r>
            <a:r>
              <a:rPr lang="fa-I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نیز 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مهم است</a:t>
            </a:r>
            <a:r>
              <a:rPr lang="fa-I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چکیده</a:t>
            </a:r>
            <a:endParaRPr lang="fa-I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دوران ایران باستان دوران تشکیل دولت ماد تا پایان حکومت ساسانیان و حمله عرب به ایران است. (..۶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ق.م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. تا ۶۵۲ م)پیش از مهاجرت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آریایی‌ها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به فلات ایران، اقوامی با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تمدن‌های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متفاوت در ایران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می‌زیستند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. سرزمین کنونی ایران بخش بزرگی از یک واحد جغرافیایی بنام فلات ایران است، این واحد طبیعی با تنوع اقلیمی و زیستی خود دارای ویژگیهای بارزی است که در نتیجه آن وحدت فرهنگی ایران را سبب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شده‌است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، بی شک تمدن بشری مرهون نبوغ و خلاقیت مردمانی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بوده‌است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که سالیان دراز در این سرزمین زندگی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کرده‌اند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و در تعامل با جغرافیا و نظام طبیعی حاکم بر آن و در جریان روزگار، تاریخ فرهنگی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وتمدن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خود را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آفریده‌اند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fa-I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73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drape" invX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529771" y="1436914"/>
            <a:ext cx="113284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13800" dirty="0" smtClean="0">
                <a:latin typeface="Arial" panose="020B0604020202020204" pitchFamily="34" charset="0"/>
                <a:cs typeface="Arial" panose="020B0604020202020204" pitchFamily="34" charset="0"/>
              </a:rPr>
              <a:t>   تاریخ </a:t>
            </a:r>
            <a:r>
              <a:rPr lang="fa-IR" sz="13800" dirty="0">
                <a:latin typeface="Arial" panose="020B0604020202020204" pitchFamily="34" charset="0"/>
                <a:cs typeface="Arial" panose="020B0604020202020204" pitchFamily="34" charset="0"/>
              </a:rPr>
              <a:t>ایران</a:t>
            </a:r>
          </a:p>
        </p:txBody>
      </p:sp>
    </p:spTree>
    <p:extLst>
      <p:ext uri="{BB962C8B-B14F-4D97-AF65-F5344CB8AC3E}">
        <p14:creationId xmlns:p14="http://schemas.microsoft.com/office/powerpoint/2010/main" val="391870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drape" invX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254000" y="203200"/>
            <a:ext cx="11328400" cy="6248400"/>
          </a:xfrm>
        </p:spPr>
        <p:txBody>
          <a:bodyPr/>
          <a:lstStyle/>
          <a:p>
            <a:pPr marL="0" indent="0">
              <a:buNone/>
            </a:pPr>
            <a:r>
              <a:rPr lang="fa-IR" sz="2800" b="1" dirty="0">
                <a:latin typeface="Arial" panose="020B0604020202020204" pitchFamily="34" charset="0"/>
                <a:cs typeface="Arial" panose="020B0604020202020204" pitchFamily="34" charset="0"/>
              </a:rPr>
              <a:t>تاریخ ایران قبل از اسلام:</a:t>
            </a:r>
            <a:br>
              <a:rPr lang="fa-I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a-I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این دوره از تاریخ ، خود به سه بخش تقسیم می شود:</a:t>
            </a:r>
          </a:p>
          <a:p>
            <a:pPr marL="0" indent="0">
              <a:buNone/>
            </a:pP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ایران قبل از آریایی ها</a:t>
            </a:r>
          </a:p>
          <a:p>
            <a:pPr marL="0" indent="0">
              <a:buNone/>
            </a:pP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مهاجرت آریایی ها به ایران</a:t>
            </a:r>
          </a:p>
          <a:p>
            <a:pPr marL="0" indent="0">
              <a:buNone/>
            </a:pP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ایران باستان</a:t>
            </a:r>
          </a:p>
          <a:p>
            <a:endParaRPr lang="fa-I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31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drape" invX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2565400" y="203200"/>
            <a:ext cx="9017000" cy="6248400"/>
          </a:xfrm>
        </p:spPr>
        <p:txBody>
          <a:bodyPr/>
          <a:lstStyle/>
          <a:p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تاریخ ایران قبل از آریایی ها</a:t>
            </a:r>
            <a:b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a-I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قبل از آریایی ها ، قوم های مختلفی در مناطق گوناگون ایران زندگی می کردند . در تاریخ ایران پیش از آریایی ها ، تمدن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کاسی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ها (در کرمانشاه و لرستان) ، تمدن ساکنان تپه سیلک (در کاشان) ،تمدن های شهر سوخته (در سیستان)، تمدن جیرفت (در کرمان)، تمدن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اورارتو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(در آذربایجان)، تپه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گیان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(در نهاوند) ،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تپورها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در تبرستان (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مازندران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) و تمدن ایلام (در شمال خوزستان) در سرزمین ایران وجود داشت.</a:t>
            </a:r>
          </a:p>
          <a:p>
            <a:pPr marL="0" indent="0">
              <a:buNone/>
            </a:pP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دولت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عیلام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بزرگ ترین تمدن تاریخ ایران بود که سرزمین آنها در جنوب غربی ایران و تقریبا مطابق با خوزستان بود. شوش پایتخت آن بود که آثار مربوط به این تمدن نیز در همان جا یافت شده است . البته می توان گفت که حکومت های جداگانه ای در تمدن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عیلام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بر بخش های مختلف توسط پادشاهان متفاوت اداره می شد.</a:t>
            </a:r>
          </a:p>
          <a:p>
            <a:pPr marL="0" indent="0">
              <a:buNone/>
            </a:pP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این مناطق شوش ،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اَنشان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اَوان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سیمش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نام داشت . دولت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عیلام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اکثرا با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بسیای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از حکومت های تکامل یافته بین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النهرین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مانند بابلی ها ،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اکدی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ها ، سومری ها و آشوری ها در حال جنگیدن بودند.</a:t>
            </a:r>
          </a:p>
          <a:p>
            <a:pPr marL="0" indent="0">
              <a:buNone/>
            </a:pP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در زمان ظهور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امپراطورهای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ایرانی (550 ق م) ، دولت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عیلام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از یکی از سرزمین های </a:t>
            </a:r>
            <a:r>
              <a:rPr lang="fa-IR" sz="2000" dirty="0" err="1">
                <a:latin typeface="Arial" panose="020B0604020202020204" pitchFamily="34" charset="0"/>
                <a:cs typeface="Arial" panose="020B0604020202020204" pitchFamily="34" charset="0"/>
              </a:rPr>
              <a:t>خراجگزار</a:t>
            </a: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 ایران شد. در این زمان شهر شوش بسیار باشکوه و ثروتمند بود و زبان عیلامی یک از 3 زبانی بود که نوشته های سلطنتی ایران به آن زبان نوشته می شد.</a:t>
            </a:r>
          </a:p>
          <a:p>
            <a:pPr marL="0" indent="0">
              <a:buNone/>
            </a:pPr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a-I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40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drape" invX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1754415" y="1939471"/>
            <a:ext cx="11328400" cy="6248400"/>
          </a:xfrm>
        </p:spPr>
        <p:txBody>
          <a:bodyPr/>
          <a:lstStyle/>
          <a:p>
            <a:pPr marL="0" indent="0" algn="ctr">
              <a:buNone/>
            </a:pPr>
            <a:r>
              <a:rPr lang="fa-IR" sz="8000" b="1" dirty="0">
                <a:latin typeface="Arial" panose="020B0604020202020204" pitchFamily="34" charset="0"/>
                <a:cs typeface="Arial" panose="020B0604020202020204" pitchFamily="34" charset="0"/>
              </a:rPr>
              <a:t>تاریخ ایران باستان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61550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drape" invX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5791200" y="203200"/>
            <a:ext cx="5791200" cy="6248400"/>
          </a:xfrm>
        </p:spPr>
        <p:txBody>
          <a:bodyPr/>
          <a:lstStyle/>
          <a:p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مهاجرت آریایی ها به ایران</a:t>
            </a:r>
            <a:b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a-I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آریایی ها شامل تعداد زیادی از نژاد سفید پوست هستند که احتمالا سرزمین اولیه آنها از شمال دریای سیاه و خزر تا حوالی رودهای سیحون و جیحون بوده است. بعد ها بخش از آریایی ها به سمت ایران و هند و بخشی دیگر به اروپا مهاجرت کردند به همین دلیل به اقوام </a:t>
            </a:r>
            <a:r>
              <a:rPr lang="fa-IR" dirty="0" err="1">
                <a:latin typeface="Arial" panose="020B0604020202020204" pitchFamily="34" charset="0"/>
                <a:cs typeface="Arial" panose="020B0604020202020204" pitchFamily="34" charset="0"/>
              </a:rPr>
              <a:t>آسیائی</a:t>
            </a:r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 و زبان آنها، هند و اروپایی گفته می شود.</a:t>
            </a:r>
          </a:p>
          <a:p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آریایی به معنای شریف می باشد . آریایی ایران و هند تا مدتها در کنار هم زندگی می کردند و پس از گذشت مدتها ، از هم جدا شدند . تا پیش از جدایی ، زبان ، سازمان اجتماعی و افسانه های مشترکی داشته </a:t>
            </a:r>
            <a:r>
              <a:rPr lang="fa-IR" dirty="0" err="1">
                <a:latin typeface="Arial" panose="020B0604020202020204" pitchFamily="34" charset="0"/>
                <a:cs typeface="Arial" panose="020B0604020202020204" pitchFamily="34" charset="0"/>
              </a:rPr>
              <a:t>اند</a:t>
            </a:r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در متون تاریخی ایران ، برخی زمان مهاجرت آریایی ها به ایران را 2000 سال ق م و بعضی دیگر قرن 14 ق م تا قرن 6 ق م ثبت کرده </a:t>
            </a:r>
            <a:r>
              <a:rPr lang="fa-IR" dirty="0" err="1">
                <a:latin typeface="Arial" panose="020B0604020202020204" pitchFamily="34" charset="0"/>
                <a:cs typeface="Arial" panose="020B0604020202020204" pitchFamily="34" charset="0"/>
              </a:rPr>
              <a:t>اند</a:t>
            </a:r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 . زمانی که آریایی ها به فلات ایران رسیدند، در ابتدا با کشتار مردم بومی آن منطقه ، برخی از آنها را به کار گرفتند.</a:t>
            </a:r>
          </a:p>
          <a:p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آنها بعد از ورد به سرزمین ایران به طایفه </a:t>
            </a:r>
            <a:r>
              <a:rPr lang="fa-IR" dirty="0" err="1">
                <a:latin typeface="Arial" panose="020B0604020202020204" pitchFamily="34" charset="0"/>
                <a:cs typeface="Arial" panose="020B0604020202020204" pitchFamily="34" charset="0"/>
              </a:rPr>
              <a:t>هایی</a:t>
            </a:r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 مختلفی تقسیم شدند که مهم ترین آنها مادها و پارت ها و پارس ها نام داشتند . نام ایران برگرفته از اسم آریایی ها است که سرزمین آریایی معنا می شود.</a:t>
            </a:r>
          </a:p>
          <a:p>
            <a:endParaRPr lang="fa-I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تصوی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605" y="2341538"/>
            <a:ext cx="3671600" cy="25486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82710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drape" invX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باریک">
  <a:themeElements>
    <a:clrScheme name="باری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باری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باری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522</TotalTime>
  <Words>70</Words>
  <Application>Microsoft Office PowerPoint</Application>
  <PresentationFormat>Widescreen</PresentationFormat>
  <Paragraphs>31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Tahoma</vt:lpstr>
      <vt:lpstr>Wingdings</vt:lpstr>
      <vt:lpstr>Wingdings 3</vt:lpstr>
      <vt:lpstr>باریک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ارائه PowerPoint</dc:title>
  <dc:creator>Alteen Rayane</dc:creator>
  <cp:lastModifiedBy>Alteen Rayane</cp:lastModifiedBy>
  <cp:revision>62</cp:revision>
  <dcterms:created xsi:type="dcterms:W3CDTF">2022-01-15T18:36:02Z</dcterms:created>
  <dcterms:modified xsi:type="dcterms:W3CDTF">2022-01-22T20:57:31Z</dcterms:modified>
</cp:coreProperties>
</file>