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98" autoAdjust="0"/>
    <p:restoredTop sz="94660"/>
  </p:normalViewPr>
  <p:slideViewPr>
    <p:cSldViewPr>
      <p:cViewPr varScale="1">
        <p:scale>
          <a:sx n="106" d="100"/>
          <a:sy n="106" d="100"/>
        </p:scale>
        <p:origin x="15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610E85-AAB7-4879-BD14-A27A593F52B4}" type="datetimeFigureOut">
              <a:rPr lang="fa-IR" smtClean="0"/>
              <a:pPr/>
              <a:t>1443/06/01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BFE69C-BE6D-4284-97FF-4E271F53994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88640"/>
            <a:ext cx="2571768" cy="1285884"/>
          </a:xfrm>
        </p:spPr>
        <p:txBody>
          <a:bodyPr>
            <a:noAutofit/>
          </a:bodyPr>
          <a:lstStyle/>
          <a:p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</a:rPr>
              <a:t>به نام خدا.....</a:t>
            </a:r>
            <a:endParaRPr lang="fa-I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1844824"/>
            <a:ext cx="6172200" cy="1285884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tx1"/>
                </a:solidFill>
              </a:rPr>
              <a:t>انسان طبیعت معماری</a:t>
            </a:r>
            <a:endParaRPr lang="fa-IR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3356992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/>
              <a:t>موضوع: ابگرمکن های خورشیدی</a:t>
            </a:r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16" y="214290"/>
            <a:ext cx="4281494" cy="571504"/>
          </a:xfrm>
        </p:spPr>
        <p:txBody>
          <a:bodyPr/>
          <a:lstStyle/>
          <a:p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آبگرمن خورشیدی چیست ؟</a:t>
            </a: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7567642" cy="385765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a-IR" sz="2400" dirty="0" smtClean="0"/>
              <a:t>آبگرمن خورشیدی چیست ؟</a:t>
            </a:r>
            <a:br>
              <a:rPr lang="fa-IR" sz="2400" dirty="0" smtClean="0"/>
            </a:br>
            <a:r>
              <a:rPr lang="fa-IR" sz="2400" dirty="0" smtClean="0"/>
              <a:t>دستگاهی است که انرژی خورشیدی را به انرژی گرمایی تبدیل می کند و آن را به آب انتقال می دهد.</a:t>
            </a:r>
            <a:br>
              <a:rPr lang="fa-IR" sz="2400" dirty="0" smtClean="0"/>
            </a:br>
            <a:r>
              <a:rPr lang="fa-IR" sz="2400" dirty="0" smtClean="0"/>
              <a:t>دستگاه آبگرمکن خورشیدی شامل مجموعه ای است که حداقل دارای منبع – کلکتور و لوله های رابط باشد و در بعضی از انواع آن از پمپ نیز استفاده می شود. تشعشعات خورشیدی از طریق کلکتور جذب گردیده و حرارت را به مایع درون لوله های رابط منتقل می سازد و از آنجا در منبع ذخیره می گردد.</a:t>
            </a:r>
            <a:br>
              <a:rPr lang="fa-IR" sz="2400" dirty="0" smtClean="0"/>
            </a:br>
            <a:r>
              <a:rPr lang="fa-IR" sz="2400" dirty="0" smtClean="0"/>
              <a:t>بخش اصلي يک آبگرمکن خورشيدي کلکتور آن است که خود شامل يک ورق است که به‌وسيله تابش کلي خورشيد حرارت يافته و حرارت خود را به يک سيال جذب کننده (مانند آب ) که داخل لوله در حال جريان است، منتقل مي‌کند. </a:t>
            </a:r>
            <a:endParaRPr lang="fa-IR" sz="2400" dirty="0"/>
          </a:p>
        </p:txBody>
      </p:sp>
      <p:pic>
        <p:nvPicPr>
          <p:cNvPr id="7" name="Picture 6" descr="http://www.faradeedtavan.com/images/stories/solar_info/what_is_solar_water_hea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14818"/>
            <a:ext cx="600079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428760"/>
          </a:xfrm>
        </p:spPr>
        <p:txBody>
          <a:bodyPr>
            <a:normAutofit fontScale="90000"/>
          </a:bodyPr>
          <a:lstStyle/>
          <a:p>
            <a:pPr lvl="1" algn="l" rtl="1">
              <a:spcBef>
                <a:spcPct val="0"/>
              </a:spcBef>
            </a:pPr>
            <a:r>
              <a:rPr lang="fa-IR" sz="2400" dirty="0" smtClean="0"/>
              <a:t>بخش اصلي يک آبگرمکن خورشيدي کلکتور آن است که خود شامل يک ورق است که به‌وسيله تابش کلي خورشيد حرارت يافته و حرارت خود را به يک سيال جذب کننده (مانند آب ) که داخل لوله در حال جريان است، منتقل مي‌کند. </a:t>
            </a:r>
            <a:br>
              <a:rPr lang="fa-IR" sz="2400" dirty="0" smtClean="0"/>
            </a:br>
            <a:endParaRPr lang="fa-IR" dirty="0"/>
          </a:p>
        </p:txBody>
      </p:sp>
      <p:pic>
        <p:nvPicPr>
          <p:cNvPr id="1026" name="Picture 2" descr="I:\HybridHWH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3139440" cy="32842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2910" y="1571612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/>
              <a:t>رنگ اين ورق هميشه تيره انتخاب مي‌شود و داراي پوشش خاصي است که بتواند ضريب جذب انرژي را به حداکثر و ضريب پخش را به حداقل برساند. براي رسيدن به دماي بالا، مجموعه ورق و لوله‌ها را در داخل يک جعبه عايق با روکش شيشه قرار مي‌دهند.</a:t>
            </a:r>
            <a:br>
              <a:rPr lang="fa-IR" sz="2400" dirty="0"/>
            </a:br>
            <a:r>
              <a:rPr lang="fa-IR" sz="2400" dirty="0"/>
              <a:t>دو عامل دیگر که در بازده کار آبگرمکن خورشیدی بسیار موثر است جهت و شیب کلکتور می باشد.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138750" cy="725470"/>
          </a:xfrm>
        </p:spPr>
        <p:txBody>
          <a:bodyPr/>
          <a:lstStyle/>
          <a:p>
            <a:r>
              <a:rPr lang="fa-IR" dirty="0" smtClean="0"/>
              <a:t>آنها بر اساس دو قانون كار مي كنند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2286016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1-وقتي آب گرم مي شود بر اثر اختلاف جرم  بر واحد حجم بين آبگرم و آبسرد حركت به وجود مي آيد و آبگرم به بالا مي رود.(ترموسيفون)</a:t>
            </a:r>
            <a:br>
              <a:rPr lang="fa-IR" dirty="0" smtClean="0"/>
            </a:br>
            <a:r>
              <a:rPr lang="fa-IR" dirty="0" smtClean="0"/>
              <a:t>2-اجسام سياه گرما را جذب مي كنند.(صفحه تخت-لوله هاي تحت خلا)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5000628" y="2285992"/>
            <a:ext cx="25717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/>
              <a:t>يك آبگرمكن خورشيدي از سه قسمت تشكيل شده است:</a:t>
            </a:r>
            <a:br>
              <a:rPr lang="fa-IR" sz="2400" dirty="0"/>
            </a:br>
            <a:r>
              <a:rPr lang="fa-IR" sz="2400" dirty="0"/>
              <a:t>1-كلكتور (جمع كننده انرژي)</a:t>
            </a:r>
            <a:br>
              <a:rPr lang="fa-IR" sz="2400" dirty="0"/>
            </a:br>
            <a:r>
              <a:rPr lang="fa-IR" sz="2400" dirty="0"/>
              <a:t>2-مخزن ذخيره</a:t>
            </a:r>
            <a:br>
              <a:rPr lang="fa-IR" sz="2400" dirty="0"/>
            </a:br>
            <a:r>
              <a:rPr lang="fa-IR" sz="2400" dirty="0"/>
              <a:t>3-سيال انتقال انرژي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pic>
        <p:nvPicPr>
          <p:cNvPr id="2050" name="Picture 2" descr="I:\%D8%A2%D8%A8%DA%AF%D8%B1%D9%85%DA%A9%D9%86%20%D8%AE%D9%88%D8%B1%D8%B4%DB%8C%D8%AF%DB%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85992"/>
            <a:ext cx="426720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134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Schoolbook</vt:lpstr>
      <vt:lpstr>Times New Roman</vt:lpstr>
      <vt:lpstr>Wingdings</vt:lpstr>
      <vt:lpstr>Wingdings 2</vt:lpstr>
      <vt:lpstr>Oriel</vt:lpstr>
      <vt:lpstr>به نام خدا.....</vt:lpstr>
      <vt:lpstr>آبگرمن خورشیدی چیست ؟</vt:lpstr>
      <vt:lpstr>بخش اصلي يک آبگرمکن خورشيدي کلکتور آن است که خود شامل يک ورق است که به‌وسيله تابش کلي خورشيد حرارت يافته و حرارت خود را به يک سيال جذب کننده (مانند آب ) که داخل لوله در حال جريان است، منتقل مي‌کند.  </vt:lpstr>
      <vt:lpstr>آنها بر اساس دو قانون كار مي كنند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خدا.....</dc:title>
  <dc:creator>ARAD</dc:creator>
  <cp:lastModifiedBy>tirdad01</cp:lastModifiedBy>
  <cp:revision>22</cp:revision>
  <dcterms:created xsi:type="dcterms:W3CDTF">2013-04-15T03:03:12Z</dcterms:created>
  <dcterms:modified xsi:type="dcterms:W3CDTF">2022-01-04T14:49:40Z</dcterms:modified>
</cp:coreProperties>
</file>