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741F0-0290-D74F-E6C7-5DF1840707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159097-95C2-DC6F-3E73-72B16D1EFE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9505B6-ACF0-FF72-5F85-C112B1DCD8A1}"/>
              </a:ext>
            </a:extLst>
          </p:cNvPr>
          <p:cNvSpPr>
            <a:spLocks noGrp="1"/>
          </p:cNvSpPr>
          <p:nvPr>
            <p:ph type="dt" sz="half" idx="10"/>
          </p:nvPr>
        </p:nvSpPr>
        <p:spPr/>
        <p:txBody>
          <a:bodyPr/>
          <a:lstStyle/>
          <a:p>
            <a:fld id="{12E9C001-012C-4BCD-B359-8EE951363DEA}" type="datetimeFigureOut">
              <a:rPr lang="en-US" smtClean="0"/>
              <a:t>4/16/2024</a:t>
            </a:fld>
            <a:endParaRPr lang="en-US"/>
          </a:p>
        </p:txBody>
      </p:sp>
      <p:sp>
        <p:nvSpPr>
          <p:cNvPr id="5" name="Footer Placeholder 4">
            <a:extLst>
              <a:ext uri="{FF2B5EF4-FFF2-40B4-BE49-F238E27FC236}">
                <a16:creationId xmlns:a16="http://schemas.microsoft.com/office/drawing/2014/main" id="{A3DF6503-414C-EE28-EC7E-87F1384536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A1BD1-ED6A-966A-4F8C-5CBABE4BBF97}"/>
              </a:ext>
            </a:extLst>
          </p:cNvPr>
          <p:cNvSpPr>
            <a:spLocks noGrp="1"/>
          </p:cNvSpPr>
          <p:nvPr>
            <p:ph type="sldNum" sz="quarter" idx="12"/>
          </p:nvPr>
        </p:nvSpPr>
        <p:spPr/>
        <p:txBody>
          <a:bodyPr/>
          <a:lstStyle/>
          <a:p>
            <a:fld id="{B77712B6-C519-4A05-B87F-A755F9F7615A}" type="slidenum">
              <a:rPr lang="en-US" smtClean="0"/>
              <a:t>‹#›</a:t>
            </a:fld>
            <a:endParaRPr lang="en-US"/>
          </a:p>
        </p:txBody>
      </p:sp>
    </p:spTree>
    <p:extLst>
      <p:ext uri="{BB962C8B-B14F-4D97-AF65-F5344CB8AC3E}">
        <p14:creationId xmlns:p14="http://schemas.microsoft.com/office/powerpoint/2010/main" val="3133717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66A8-D2F1-5D4A-7E6A-68EAB766C3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29F849-4714-41E3-D89B-1E8400C9C6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221AC-23D1-330B-2920-084DF1C6D80D}"/>
              </a:ext>
            </a:extLst>
          </p:cNvPr>
          <p:cNvSpPr>
            <a:spLocks noGrp="1"/>
          </p:cNvSpPr>
          <p:nvPr>
            <p:ph type="dt" sz="half" idx="10"/>
          </p:nvPr>
        </p:nvSpPr>
        <p:spPr/>
        <p:txBody>
          <a:bodyPr/>
          <a:lstStyle/>
          <a:p>
            <a:fld id="{12E9C001-012C-4BCD-B359-8EE951363DEA}" type="datetimeFigureOut">
              <a:rPr lang="en-US" smtClean="0"/>
              <a:t>4/16/2024</a:t>
            </a:fld>
            <a:endParaRPr lang="en-US"/>
          </a:p>
        </p:txBody>
      </p:sp>
      <p:sp>
        <p:nvSpPr>
          <p:cNvPr id="5" name="Footer Placeholder 4">
            <a:extLst>
              <a:ext uri="{FF2B5EF4-FFF2-40B4-BE49-F238E27FC236}">
                <a16:creationId xmlns:a16="http://schemas.microsoft.com/office/drawing/2014/main" id="{7592C0B1-677E-15B3-F3CC-6B8EA4EC19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F66C5C-C52C-167D-F46D-C84977305CB7}"/>
              </a:ext>
            </a:extLst>
          </p:cNvPr>
          <p:cNvSpPr>
            <a:spLocks noGrp="1"/>
          </p:cNvSpPr>
          <p:nvPr>
            <p:ph type="sldNum" sz="quarter" idx="12"/>
          </p:nvPr>
        </p:nvSpPr>
        <p:spPr/>
        <p:txBody>
          <a:bodyPr/>
          <a:lstStyle/>
          <a:p>
            <a:fld id="{B77712B6-C519-4A05-B87F-A755F9F7615A}" type="slidenum">
              <a:rPr lang="en-US" smtClean="0"/>
              <a:t>‹#›</a:t>
            </a:fld>
            <a:endParaRPr lang="en-US"/>
          </a:p>
        </p:txBody>
      </p:sp>
    </p:spTree>
    <p:extLst>
      <p:ext uri="{BB962C8B-B14F-4D97-AF65-F5344CB8AC3E}">
        <p14:creationId xmlns:p14="http://schemas.microsoft.com/office/powerpoint/2010/main" val="1666391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19485C-6EF3-3B1B-4F31-9A17C95076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B16C5A-BD51-9646-EF9E-90E8278410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2B516-40E0-8195-5A20-49F1C1516970}"/>
              </a:ext>
            </a:extLst>
          </p:cNvPr>
          <p:cNvSpPr>
            <a:spLocks noGrp="1"/>
          </p:cNvSpPr>
          <p:nvPr>
            <p:ph type="dt" sz="half" idx="10"/>
          </p:nvPr>
        </p:nvSpPr>
        <p:spPr/>
        <p:txBody>
          <a:bodyPr/>
          <a:lstStyle/>
          <a:p>
            <a:fld id="{12E9C001-012C-4BCD-B359-8EE951363DEA}" type="datetimeFigureOut">
              <a:rPr lang="en-US" smtClean="0"/>
              <a:t>4/16/2024</a:t>
            </a:fld>
            <a:endParaRPr lang="en-US"/>
          </a:p>
        </p:txBody>
      </p:sp>
      <p:sp>
        <p:nvSpPr>
          <p:cNvPr id="5" name="Footer Placeholder 4">
            <a:extLst>
              <a:ext uri="{FF2B5EF4-FFF2-40B4-BE49-F238E27FC236}">
                <a16:creationId xmlns:a16="http://schemas.microsoft.com/office/drawing/2014/main" id="{80D0909D-3AA6-750C-3773-225DB2D664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E700C-3AB6-7B34-7D87-C5D242C2F03A}"/>
              </a:ext>
            </a:extLst>
          </p:cNvPr>
          <p:cNvSpPr>
            <a:spLocks noGrp="1"/>
          </p:cNvSpPr>
          <p:nvPr>
            <p:ph type="sldNum" sz="quarter" idx="12"/>
          </p:nvPr>
        </p:nvSpPr>
        <p:spPr/>
        <p:txBody>
          <a:bodyPr/>
          <a:lstStyle/>
          <a:p>
            <a:fld id="{B77712B6-C519-4A05-B87F-A755F9F7615A}" type="slidenum">
              <a:rPr lang="en-US" smtClean="0"/>
              <a:t>‹#›</a:t>
            </a:fld>
            <a:endParaRPr lang="en-US"/>
          </a:p>
        </p:txBody>
      </p:sp>
    </p:spTree>
    <p:extLst>
      <p:ext uri="{BB962C8B-B14F-4D97-AF65-F5344CB8AC3E}">
        <p14:creationId xmlns:p14="http://schemas.microsoft.com/office/powerpoint/2010/main" val="223696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4551D-AD9A-BEC9-7A11-919AE3809F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4B6AD2-C6E5-EF9D-170C-E9ED638B57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77777-AC80-EE5F-1458-F738058F4152}"/>
              </a:ext>
            </a:extLst>
          </p:cNvPr>
          <p:cNvSpPr>
            <a:spLocks noGrp="1"/>
          </p:cNvSpPr>
          <p:nvPr>
            <p:ph type="dt" sz="half" idx="10"/>
          </p:nvPr>
        </p:nvSpPr>
        <p:spPr/>
        <p:txBody>
          <a:bodyPr/>
          <a:lstStyle/>
          <a:p>
            <a:fld id="{12E9C001-012C-4BCD-B359-8EE951363DEA}" type="datetimeFigureOut">
              <a:rPr lang="en-US" smtClean="0"/>
              <a:t>4/16/2024</a:t>
            </a:fld>
            <a:endParaRPr lang="en-US"/>
          </a:p>
        </p:txBody>
      </p:sp>
      <p:sp>
        <p:nvSpPr>
          <p:cNvPr id="5" name="Footer Placeholder 4">
            <a:extLst>
              <a:ext uri="{FF2B5EF4-FFF2-40B4-BE49-F238E27FC236}">
                <a16:creationId xmlns:a16="http://schemas.microsoft.com/office/drawing/2014/main" id="{C49B4C8E-0C74-4CD6-B464-B7FE2DF2B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7ED16-886D-3E76-52E9-A12BA2B4247C}"/>
              </a:ext>
            </a:extLst>
          </p:cNvPr>
          <p:cNvSpPr>
            <a:spLocks noGrp="1"/>
          </p:cNvSpPr>
          <p:nvPr>
            <p:ph type="sldNum" sz="quarter" idx="12"/>
          </p:nvPr>
        </p:nvSpPr>
        <p:spPr/>
        <p:txBody>
          <a:bodyPr/>
          <a:lstStyle/>
          <a:p>
            <a:fld id="{B77712B6-C519-4A05-B87F-A755F9F7615A}" type="slidenum">
              <a:rPr lang="en-US" smtClean="0"/>
              <a:t>‹#›</a:t>
            </a:fld>
            <a:endParaRPr lang="en-US"/>
          </a:p>
        </p:txBody>
      </p:sp>
    </p:spTree>
    <p:extLst>
      <p:ext uri="{BB962C8B-B14F-4D97-AF65-F5344CB8AC3E}">
        <p14:creationId xmlns:p14="http://schemas.microsoft.com/office/powerpoint/2010/main" val="364005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ABC0C-7CE2-B246-E659-C14DCC57D4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03DC2A-8A07-AB30-F20B-FF8289D783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F7AD3B-6AF4-EA32-1583-564B1BA2B2C7}"/>
              </a:ext>
            </a:extLst>
          </p:cNvPr>
          <p:cNvSpPr>
            <a:spLocks noGrp="1"/>
          </p:cNvSpPr>
          <p:nvPr>
            <p:ph type="dt" sz="half" idx="10"/>
          </p:nvPr>
        </p:nvSpPr>
        <p:spPr/>
        <p:txBody>
          <a:bodyPr/>
          <a:lstStyle/>
          <a:p>
            <a:fld id="{12E9C001-012C-4BCD-B359-8EE951363DEA}" type="datetimeFigureOut">
              <a:rPr lang="en-US" smtClean="0"/>
              <a:t>4/16/2024</a:t>
            </a:fld>
            <a:endParaRPr lang="en-US"/>
          </a:p>
        </p:txBody>
      </p:sp>
      <p:sp>
        <p:nvSpPr>
          <p:cNvPr id="5" name="Footer Placeholder 4">
            <a:extLst>
              <a:ext uri="{FF2B5EF4-FFF2-40B4-BE49-F238E27FC236}">
                <a16:creationId xmlns:a16="http://schemas.microsoft.com/office/drawing/2014/main" id="{F41988DD-CF4B-704E-FFC5-A0E198C00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2A93E-0330-E2FA-A0A9-309E165AE6AF}"/>
              </a:ext>
            </a:extLst>
          </p:cNvPr>
          <p:cNvSpPr>
            <a:spLocks noGrp="1"/>
          </p:cNvSpPr>
          <p:nvPr>
            <p:ph type="sldNum" sz="quarter" idx="12"/>
          </p:nvPr>
        </p:nvSpPr>
        <p:spPr/>
        <p:txBody>
          <a:bodyPr/>
          <a:lstStyle/>
          <a:p>
            <a:fld id="{B77712B6-C519-4A05-B87F-A755F9F7615A}" type="slidenum">
              <a:rPr lang="en-US" smtClean="0"/>
              <a:t>‹#›</a:t>
            </a:fld>
            <a:endParaRPr lang="en-US"/>
          </a:p>
        </p:txBody>
      </p:sp>
    </p:spTree>
    <p:extLst>
      <p:ext uri="{BB962C8B-B14F-4D97-AF65-F5344CB8AC3E}">
        <p14:creationId xmlns:p14="http://schemas.microsoft.com/office/powerpoint/2010/main" val="972783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73A04-E63C-9C84-800E-BCB5E6C633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2F8B2-C6C5-ED9D-D97B-3F3A4F2F4C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0CCA5A-6118-8C23-C369-D135FCF754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6449F4-B91F-1578-392D-7B09BDDC1B1B}"/>
              </a:ext>
            </a:extLst>
          </p:cNvPr>
          <p:cNvSpPr>
            <a:spLocks noGrp="1"/>
          </p:cNvSpPr>
          <p:nvPr>
            <p:ph type="dt" sz="half" idx="10"/>
          </p:nvPr>
        </p:nvSpPr>
        <p:spPr/>
        <p:txBody>
          <a:bodyPr/>
          <a:lstStyle/>
          <a:p>
            <a:fld id="{12E9C001-012C-4BCD-B359-8EE951363DEA}" type="datetimeFigureOut">
              <a:rPr lang="en-US" smtClean="0"/>
              <a:t>4/16/2024</a:t>
            </a:fld>
            <a:endParaRPr lang="en-US"/>
          </a:p>
        </p:txBody>
      </p:sp>
      <p:sp>
        <p:nvSpPr>
          <p:cNvPr id="6" name="Footer Placeholder 5">
            <a:extLst>
              <a:ext uri="{FF2B5EF4-FFF2-40B4-BE49-F238E27FC236}">
                <a16:creationId xmlns:a16="http://schemas.microsoft.com/office/drawing/2014/main" id="{7CE24054-3236-0714-9D22-11A9372AA6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A11B4-ADD9-9C82-C44A-82D1A26FC888}"/>
              </a:ext>
            </a:extLst>
          </p:cNvPr>
          <p:cNvSpPr>
            <a:spLocks noGrp="1"/>
          </p:cNvSpPr>
          <p:nvPr>
            <p:ph type="sldNum" sz="quarter" idx="12"/>
          </p:nvPr>
        </p:nvSpPr>
        <p:spPr/>
        <p:txBody>
          <a:bodyPr/>
          <a:lstStyle/>
          <a:p>
            <a:fld id="{B77712B6-C519-4A05-B87F-A755F9F7615A}" type="slidenum">
              <a:rPr lang="en-US" smtClean="0"/>
              <a:t>‹#›</a:t>
            </a:fld>
            <a:endParaRPr lang="en-US"/>
          </a:p>
        </p:txBody>
      </p:sp>
    </p:spTree>
    <p:extLst>
      <p:ext uri="{BB962C8B-B14F-4D97-AF65-F5344CB8AC3E}">
        <p14:creationId xmlns:p14="http://schemas.microsoft.com/office/powerpoint/2010/main" val="380389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44358-3021-5D65-BC3F-7B63ED0ACC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569AEF-6BB8-4EAC-FA91-82EEC8CE1D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94775D-83A2-483F-0C68-AD99348825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A54367-72D5-4C8B-CFE0-69697F49FC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843786-D958-79D1-BB22-F844E49A2B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36D229-9ADB-1384-D429-E27F6A923136}"/>
              </a:ext>
            </a:extLst>
          </p:cNvPr>
          <p:cNvSpPr>
            <a:spLocks noGrp="1"/>
          </p:cNvSpPr>
          <p:nvPr>
            <p:ph type="dt" sz="half" idx="10"/>
          </p:nvPr>
        </p:nvSpPr>
        <p:spPr/>
        <p:txBody>
          <a:bodyPr/>
          <a:lstStyle/>
          <a:p>
            <a:fld id="{12E9C001-012C-4BCD-B359-8EE951363DEA}" type="datetimeFigureOut">
              <a:rPr lang="en-US" smtClean="0"/>
              <a:t>4/16/2024</a:t>
            </a:fld>
            <a:endParaRPr lang="en-US"/>
          </a:p>
        </p:txBody>
      </p:sp>
      <p:sp>
        <p:nvSpPr>
          <p:cNvPr id="8" name="Footer Placeholder 7">
            <a:extLst>
              <a:ext uri="{FF2B5EF4-FFF2-40B4-BE49-F238E27FC236}">
                <a16:creationId xmlns:a16="http://schemas.microsoft.com/office/drawing/2014/main" id="{17323D33-4514-5943-A8A8-0B92FD3A36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383D33-9B59-5DEE-F816-7E587A142781}"/>
              </a:ext>
            </a:extLst>
          </p:cNvPr>
          <p:cNvSpPr>
            <a:spLocks noGrp="1"/>
          </p:cNvSpPr>
          <p:nvPr>
            <p:ph type="sldNum" sz="quarter" idx="12"/>
          </p:nvPr>
        </p:nvSpPr>
        <p:spPr/>
        <p:txBody>
          <a:bodyPr/>
          <a:lstStyle/>
          <a:p>
            <a:fld id="{B77712B6-C519-4A05-B87F-A755F9F7615A}" type="slidenum">
              <a:rPr lang="en-US" smtClean="0"/>
              <a:t>‹#›</a:t>
            </a:fld>
            <a:endParaRPr lang="en-US"/>
          </a:p>
        </p:txBody>
      </p:sp>
    </p:spTree>
    <p:extLst>
      <p:ext uri="{BB962C8B-B14F-4D97-AF65-F5344CB8AC3E}">
        <p14:creationId xmlns:p14="http://schemas.microsoft.com/office/powerpoint/2010/main" val="1084144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2126-BCD8-B2C5-E22B-2539271D42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74855D-B040-20BE-2973-ACA48D67AF86}"/>
              </a:ext>
            </a:extLst>
          </p:cNvPr>
          <p:cNvSpPr>
            <a:spLocks noGrp="1"/>
          </p:cNvSpPr>
          <p:nvPr>
            <p:ph type="dt" sz="half" idx="10"/>
          </p:nvPr>
        </p:nvSpPr>
        <p:spPr/>
        <p:txBody>
          <a:bodyPr/>
          <a:lstStyle/>
          <a:p>
            <a:fld id="{12E9C001-012C-4BCD-B359-8EE951363DEA}" type="datetimeFigureOut">
              <a:rPr lang="en-US" smtClean="0"/>
              <a:t>4/16/2024</a:t>
            </a:fld>
            <a:endParaRPr lang="en-US"/>
          </a:p>
        </p:txBody>
      </p:sp>
      <p:sp>
        <p:nvSpPr>
          <p:cNvPr id="4" name="Footer Placeholder 3">
            <a:extLst>
              <a:ext uri="{FF2B5EF4-FFF2-40B4-BE49-F238E27FC236}">
                <a16:creationId xmlns:a16="http://schemas.microsoft.com/office/drawing/2014/main" id="{2E10BE7A-E19B-4489-A4BF-18796B8B72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63D39B-6C6D-045E-5114-33625B5FBE66}"/>
              </a:ext>
            </a:extLst>
          </p:cNvPr>
          <p:cNvSpPr>
            <a:spLocks noGrp="1"/>
          </p:cNvSpPr>
          <p:nvPr>
            <p:ph type="sldNum" sz="quarter" idx="12"/>
          </p:nvPr>
        </p:nvSpPr>
        <p:spPr/>
        <p:txBody>
          <a:bodyPr/>
          <a:lstStyle/>
          <a:p>
            <a:fld id="{B77712B6-C519-4A05-B87F-A755F9F7615A}" type="slidenum">
              <a:rPr lang="en-US" smtClean="0"/>
              <a:t>‹#›</a:t>
            </a:fld>
            <a:endParaRPr lang="en-US"/>
          </a:p>
        </p:txBody>
      </p:sp>
    </p:spTree>
    <p:extLst>
      <p:ext uri="{BB962C8B-B14F-4D97-AF65-F5344CB8AC3E}">
        <p14:creationId xmlns:p14="http://schemas.microsoft.com/office/powerpoint/2010/main" val="1817583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B1900E-5EF5-1C82-B43D-DF084141F3F8}"/>
              </a:ext>
            </a:extLst>
          </p:cNvPr>
          <p:cNvSpPr>
            <a:spLocks noGrp="1"/>
          </p:cNvSpPr>
          <p:nvPr>
            <p:ph type="dt" sz="half" idx="10"/>
          </p:nvPr>
        </p:nvSpPr>
        <p:spPr/>
        <p:txBody>
          <a:bodyPr/>
          <a:lstStyle/>
          <a:p>
            <a:fld id="{12E9C001-012C-4BCD-B359-8EE951363DEA}" type="datetimeFigureOut">
              <a:rPr lang="en-US" smtClean="0"/>
              <a:t>4/16/2024</a:t>
            </a:fld>
            <a:endParaRPr lang="en-US"/>
          </a:p>
        </p:txBody>
      </p:sp>
      <p:sp>
        <p:nvSpPr>
          <p:cNvPr id="3" name="Footer Placeholder 2">
            <a:extLst>
              <a:ext uri="{FF2B5EF4-FFF2-40B4-BE49-F238E27FC236}">
                <a16:creationId xmlns:a16="http://schemas.microsoft.com/office/drawing/2014/main" id="{5573742D-73A4-CC6D-E4A3-B0717D7072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D705D2-AAF3-B7ED-E878-081D1C85B835}"/>
              </a:ext>
            </a:extLst>
          </p:cNvPr>
          <p:cNvSpPr>
            <a:spLocks noGrp="1"/>
          </p:cNvSpPr>
          <p:nvPr>
            <p:ph type="sldNum" sz="quarter" idx="12"/>
          </p:nvPr>
        </p:nvSpPr>
        <p:spPr/>
        <p:txBody>
          <a:bodyPr/>
          <a:lstStyle/>
          <a:p>
            <a:fld id="{B77712B6-C519-4A05-B87F-A755F9F7615A}" type="slidenum">
              <a:rPr lang="en-US" smtClean="0"/>
              <a:t>‹#›</a:t>
            </a:fld>
            <a:endParaRPr lang="en-US"/>
          </a:p>
        </p:txBody>
      </p:sp>
    </p:spTree>
    <p:extLst>
      <p:ext uri="{BB962C8B-B14F-4D97-AF65-F5344CB8AC3E}">
        <p14:creationId xmlns:p14="http://schemas.microsoft.com/office/powerpoint/2010/main" val="24236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282E-3546-9F37-EA0D-1C0D5C8DC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2B5A04-C57F-E646-159A-E522B9CF5C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C499ED-8E6B-744F-F60C-1CFE1ED7DB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B93153-E67C-6D9A-FB2F-4B60EB3E2E15}"/>
              </a:ext>
            </a:extLst>
          </p:cNvPr>
          <p:cNvSpPr>
            <a:spLocks noGrp="1"/>
          </p:cNvSpPr>
          <p:nvPr>
            <p:ph type="dt" sz="half" idx="10"/>
          </p:nvPr>
        </p:nvSpPr>
        <p:spPr/>
        <p:txBody>
          <a:bodyPr/>
          <a:lstStyle/>
          <a:p>
            <a:fld id="{12E9C001-012C-4BCD-B359-8EE951363DEA}" type="datetimeFigureOut">
              <a:rPr lang="en-US" smtClean="0"/>
              <a:t>4/16/2024</a:t>
            </a:fld>
            <a:endParaRPr lang="en-US"/>
          </a:p>
        </p:txBody>
      </p:sp>
      <p:sp>
        <p:nvSpPr>
          <p:cNvPr id="6" name="Footer Placeholder 5">
            <a:extLst>
              <a:ext uri="{FF2B5EF4-FFF2-40B4-BE49-F238E27FC236}">
                <a16:creationId xmlns:a16="http://schemas.microsoft.com/office/drawing/2014/main" id="{FEF489AE-91BD-E680-653E-2EFD7FF447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9BA3EB-EEBA-F8CF-6B0C-38762E4FDF93}"/>
              </a:ext>
            </a:extLst>
          </p:cNvPr>
          <p:cNvSpPr>
            <a:spLocks noGrp="1"/>
          </p:cNvSpPr>
          <p:nvPr>
            <p:ph type="sldNum" sz="quarter" idx="12"/>
          </p:nvPr>
        </p:nvSpPr>
        <p:spPr/>
        <p:txBody>
          <a:bodyPr/>
          <a:lstStyle/>
          <a:p>
            <a:fld id="{B77712B6-C519-4A05-B87F-A755F9F7615A}" type="slidenum">
              <a:rPr lang="en-US" smtClean="0"/>
              <a:t>‹#›</a:t>
            </a:fld>
            <a:endParaRPr lang="en-US"/>
          </a:p>
        </p:txBody>
      </p:sp>
    </p:spTree>
    <p:extLst>
      <p:ext uri="{BB962C8B-B14F-4D97-AF65-F5344CB8AC3E}">
        <p14:creationId xmlns:p14="http://schemas.microsoft.com/office/powerpoint/2010/main" val="3010128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2B95B-DA55-E9B4-F274-59AEDA1EC1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5B7C1A-C695-3864-4EB8-A04B381E51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9C5F20-360B-4903-01D1-94791AE7A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BB6B98-C0C1-12E9-4C8A-80CEF78F759B}"/>
              </a:ext>
            </a:extLst>
          </p:cNvPr>
          <p:cNvSpPr>
            <a:spLocks noGrp="1"/>
          </p:cNvSpPr>
          <p:nvPr>
            <p:ph type="dt" sz="half" idx="10"/>
          </p:nvPr>
        </p:nvSpPr>
        <p:spPr/>
        <p:txBody>
          <a:bodyPr/>
          <a:lstStyle/>
          <a:p>
            <a:fld id="{12E9C001-012C-4BCD-B359-8EE951363DEA}" type="datetimeFigureOut">
              <a:rPr lang="en-US" smtClean="0"/>
              <a:t>4/16/2024</a:t>
            </a:fld>
            <a:endParaRPr lang="en-US"/>
          </a:p>
        </p:txBody>
      </p:sp>
      <p:sp>
        <p:nvSpPr>
          <p:cNvPr id="6" name="Footer Placeholder 5">
            <a:extLst>
              <a:ext uri="{FF2B5EF4-FFF2-40B4-BE49-F238E27FC236}">
                <a16:creationId xmlns:a16="http://schemas.microsoft.com/office/drawing/2014/main" id="{1542826D-E721-C229-17AE-3A6142CDD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5A659-DF29-F95F-AC82-A9917CA7CAD8}"/>
              </a:ext>
            </a:extLst>
          </p:cNvPr>
          <p:cNvSpPr>
            <a:spLocks noGrp="1"/>
          </p:cNvSpPr>
          <p:nvPr>
            <p:ph type="sldNum" sz="quarter" idx="12"/>
          </p:nvPr>
        </p:nvSpPr>
        <p:spPr/>
        <p:txBody>
          <a:bodyPr/>
          <a:lstStyle/>
          <a:p>
            <a:fld id="{B77712B6-C519-4A05-B87F-A755F9F7615A}" type="slidenum">
              <a:rPr lang="en-US" smtClean="0"/>
              <a:t>‹#›</a:t>
            </a:fld>
            <a:endParaRPr lang="en-US"/>
          </a:p>
        </p:txBody>
      </p:sp>
    </p:spTree>
    <p:extLst>
      <p:ext uri="{BB962C8B-B14F-4D97-AF65-F5344CB8AC3E}">
        <p14:creationId xmlns:p14="http://schemas.microsoft.com/office/powerpoint/2010/main" val="897963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BD61BB-91EB-FEFF-D166-39730D91C1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50680C-9CA1-17E9-8EFF-54D6FEC2FC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4B159-8613-477B-50A6-1B4C0E862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9C001-012C-4BCD-B359-8EE951363DEA}" type="datetimeFigureOut">
              <a:rPr lang="en-US" smtClean="0"/>
              <a:t>4/16/2024</a:t>
            </a:fld>
            <a:endParaRPr lang="en-US"/>
          </a:p>
        </p:txBody>
      </p:sp>
      <p:sp>
        <p:nvSpPr>
          <p:cNvPr id="5" name="Footer Placeholder 4">
            <a:extLst>
              <a:ext uri="{FF2B5EF4-FFF2-40B4-BE49-F238E27FC236}">
                <a16:creationId xmlns:a16="http://schemas.microsoft.com/office/drawing/2014/main" id="{B4B6D291-9AF5-FD15-95AA-6CA676B7B2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F59AF9-1022-3728-CAEB-E9E24164C4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712B6-C519-4A05-B87F-A755F9F7615A}" type="slidenum">
              <a:rPr lang="en-US" smtClean="0"/>
              <a:t>‹#›</a:t>
            </a:fld>
            <a:endParaRPr lang="en-US"/>
          </a:p>
        </p:txBody>
      </p:sp>
      <p:sp>
        <p:nvSpPr>
          <p:cNvPr id="7" name="Rectangle: Rounded Corners 6">
            <a:extLst>
              <a:ext uri="{FF2B5EF4-FFF2-40B4-BE49-F238E27FC236}">
                <a16:creationId xmlns:a16="http://schemas.microsoft.com/office/drawing/2014/main" id="{8B2621C2-817B-F795-585E-3E81F4E257E6}"/>
              </a:ext>
            </a:extLst>
          </p:cNvPr>
          <p:cNvSpPr/>
          <p:nvPr userDrawn="1"/>
        </p:nvSpPr>
        <p:spPr>
          <a:xfrm>
            <a:off x="103163" y="138916"/>
            <a:ext cx="11985674" cy="6580165"/>
          </a:xfrm>
          <a:custGeom>
            <a:avLst/>
            <a:gdLst>
              <a:gd name="connsiteX0" fmla="*/ 0 w 11985674"/>
              <a:gd name="connsiteY0" fmla="*/ 1096716 h 6580165"/>
              <a:gd name="connsiteX1" fmla="*/ 1096716 w 11985674"/>
              <a:gd name="connsiteY1" fmla="*/ 0 h 6580165"/>
              <a:gd name="connsiteX2" fmla="*/ 1502395 w 11985674"/>
              <a:gd name="connsiteY2" fmla="*/ 0 h 6580165"/>
              <a:gd name="connsiteX3" fmla="*/ 2201840 w 11985674"/>
              <a:gd name="connsiteY3" fmla="*/ 0 h 6580165"/>
              <a:gd name="connsiteX4" fmla="*/ 2705441 w 11985674"/>
              <a:gd name="connsiteY4" fmla="*/ 0 h 6580165"/>
              <a:gd name="connsiteX5" fmla="*/ 3306965 w 11985674"/>
              <a:gd name="connsiteY5" fmla="*/ 0 h 6580165"/>
              <a:gd name="connsiteX6" fmla="*/ 4202256 w 11985674"/>
              <a:gd name="connsiteY6" fmla="*/ 0 h 6580165"/>
              <a:gd name="connsiteX7" fmla="*/ 4803779 w 11985674"/>
              <a:gd name="connsiteY7" fmla="*/ 0 h 6580165"/>
              <a:gd name="connsiteX8" fmla="*/ 5601147 w 11985674"/>
              <a:gd name="connsiteY8" fmla="*/ 0 h 6580165"/>
              <a:gd name="connsiteX9" fmla="*/ 6104748 w 11985674"/>
              <a:gd name="connsiteY9" fmla="*/ 0 h 6580165"/>
              <a:gd name="connsiteX10" fmla="*/ 6706272 w 11985674"/>
              <a:gd name="connsiteY10" fmla="*/ 0 h 6580165"/>
              <a:gd name="connsiteX11" fmla="*/ 7503640 w 11985674"/>
              <a:gd name="connsiteY11" fmla="*/ 0 h 6580165"/>
              <a:gd name="connsiteX12" fmla="*/ 7909319 w 11985674"/>
              <a:gd name="connsiteY12" fmla="*/ 0 h 6580165"/>
              <a:gd name="connsiteX13" fmla="*/ 8510842 w 11985674"/>
              <a:gd name="connsiteY13" fmla="*/ 0 h 6580165"/>
              <a:gd name="connsiteX14" fmla="*/ 9014443 w 11985674"/>
              <a:gd name="connsiteY14" fmla="*/ 0 h 6580165"/>
              <a:gd name="connsiteX15" fmla="*/ 9909734 w 11985674"/>
              <a:gd name="connsiteY15" fmla="*/ 0 h 6580165"/>
              <a:gd name="connsiteX16" fmla="*/ 10888958 w 11985674"/>
              <a:gd name="connsiteY16" fmla="*/ 0 h 6580165"/>
              <a:gd name="connsiteX17" fmla="*/ 11985674 w 11985674"/>
              <a:gd name="connsiteY17" fmla="*/ 1096716 h 6580165"/>
              <a:gd name="connsiteX18" fmla="*/ 11985674 w 11985674"/>
              <a:gd name="connsiteY18" fmla="*/ 1723392 h 6580165"/>
              <a:gd name="connsiteX19" fmla="*/ 11985674 w 11985674"/>
              <a:gd name="connsiteY19" fmla="*/ 2393936 h 6580165"/>
              <a:gd name="connsiteX20" fmla="*/ 11985674 w 11985674"/>
              <a:gd name="connsiteY20" fmla="*/ 3064479 h 6580165"/>
              <a:gd name="connsiteX21" fmla="*/ 11985674 w 11985674"/>
              <a:gd name="connsiteY21" fmla="*/ 3778890 h 6580165"/>
              <a:gd name="connsiteX22" fmla="*/ 11985674 w 11985674"/>
              <a:gd name="connsiteY22" fmla="*/ 4317831 h 6580165"/>
              <a:gd name="connsiteX23" fmla="*/ 11985674 w 11985674"/>
              <a:gd name="connsiteY23" fmla="*/ 4812906 h 6580165"/>
              <a:gd name="connsiteX24" fmla="*/ 11985674 w 11985674"/>
              <a:gd name="connsiteY24" fmla="*/ 5483449 h 6580165"/>
              <a:gd name="connsiteX25" fmla="*/ 10888958 w 11985674"/>
              <a:gd name="connsiteY25" fmla="*/ 6580165 h 6580165"/>
              <a:gd name="connsiteX26" fmla="*/ 10483279 w 11985674"/>
              <a:gd name="connsiteY26" fmla="*/ 6580165 h 6580165"/>
              <a:gd name="connsiteX27" fmla="*/ 9783834 w 11985674"/>
              <a:gd name="connsiteY27" fmla="*/ 6580165 h 6580165"/>
              <a:gd name="connsiteX28" fmla="*/ 8888543 w 11985674"/>
              <a:gd name="connsiteY28" fmla="*/ 6580165 h 6580165"/>
              <a:gd name="connsiteX29" fmla="*/ 8384942 w 11985674"/>
              <a:gd name="connsiteY29" fmla="*/ 6580165 h 6580165"/>
              <a:gd name="connsiteX30" fmla="*/ 7587574 w 11985674"/>
              <a:gd name="connsiteY30" fmla="*/ 6580165 h 6580165"/>
              <a:gd name="connsiteX31" fmla="*/ 7181895 w 11985674"/>
              <a:gd name="connsiteY31" fmla="*/ 6580165 h 6580165"/>
              <a:gd name="connsiteX32" fmla="*/ 6384527 w 11985674"/>
              <a:gd name="connsiteY32" fmla="*/ 6580165 h 6580165"/>
              <a:gd name="connsiteX33" fmla="*/ 5978848 w 11985674"/>
              <a:gd name="connsiteY33" fmla="*/ 6580165 h 6580165"/>
              <a:gd name="connsiteX34" fmla="*/ 5279402 w 11985674"/>
              <a:gd name="connsiteY34" fmla="*/ 6580165 h 6580165"/>
              <a:gd name="connsiteX35" fmla="*/ 4873724 w 11985674"/>
              <a:gd name="connsiteY35" fmla="*/ 6580165 h 6580165"/>
              <a:gd name="connsiteX36" fmla="*/ 4370123 w 11985674"/>
              <a:gd name="connsiteY36" fmla="*/ 6580165 h 6580165"/>
              <a:gd name="connsiteX37" fmla="*/ 3964444 w 11985674"/>
              <a:gd name="connsiteY37" fmla="*/ 6580165 h 6580165"/>
              <a:gd name="connsiteX38" fmla="*/ 3264998 w 11985674"/>
              <a:gd name="connsiteY38" fmla="*/ 6580165 h 6580165"/>
              <a:gd name="connsiteX39" fmla="*/ 2565552 w 11985674"/>
              <a:gd name="connsiteY39" fmla="*/ 6580165 h 6580165"/>
              <a:gd name="connsiteX40" fmla="*/ 2159874 w 11985674"/>
              <a:gd name="connsiteY40" fmla="*/ 6580165 h 6580165"/>
              <a:gd name="connsiteX41" fmla="*/ 1096716 w 11985674"/>
              <a:gd name="connsiteY41" fmla="*/ 6580165 h 6580165"/>
              <a:gd name="connsiteX42" fmla="*/ 0 w 11985674"/>
              <a:gd name="connsiteY42" fmla="*/ 5483449 h 6580165"/>
              <a:gd name="connsiteX43" fmla="*/ 0 w 11985674"/>
              <a:gd name="connsiteY43" fmla="*/ 4856773 h 6580165"/>
              <a:gd name="connsiteX44" fmla="*/ 0 w 11985674"/>
              <a:gd name="connsiteY44" fmla="*/ 4273964 h 6580165"/>
              <a:gd name="connsiteX45" fmla="*/ 0 w 11985674"/>
              <a:gd name="connsiteY45" fmla="*/ 3735023 h 6580165"/>
              <a:gd name="connsiteX46" fmla="*/ 0 w 11985674"/>
              <a:gd name="connsiteY46" fmla="*/ 3152214 h 6580165"/>
              <a:gd name="connsiteX47" fmla="*/ 0 w 11985674"/>
              <a:gd name="connsiteY47" fmla="*/ 2437803 h 6580165"/>
              <a:gd name="connsiteX48" fmla="*/ 0 w 11985674"/>
              <a:gd name="connsiteY48" fmla="*/ 1811127 h 6580165"/>
              <a:gd name="connsiteX49" fmla="*/ 0 w 11985674"/>
              <a:gd name="connsiteY49" fmla="*/ 1096716 h 658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85674" h="6580165" extrusionOk="0">
                <a:moveTo>
                  <a:pt x="0" y="1096716"/>
                </a:moveTo>
                <a:cubicBezTo>
                  <a:pt x="-42283" y="540689"/>
                  <a:pt x="591944" y="30999"/>
                  <a:pt x="1096716" y="0"/>
                </a:cubicBezTo>
                <a:cubicBezTo>
                  <a:pt x="1217791" y="4648"/>
                  <a:pt x="1317800" y="6991"/>
                  <a:pt x="1502395" y="0"/>
                </a:cubicBezTo>
                <a:cubicBezTo>
                  <a:pt x="1686990" y="-6991"/>
                  <a:pt x="1995443" y="-25137"/>
                  <a:pt x="2201840" y="0"/>
                </a:cubicBezTo>
                <a:cubicBezTo>
                  <a:pt x="2408238" y="25137"/>
                  <a:pt x="2586111" y="-21514"/>
                  <a:pt x="2705441" y="0"/>
                </a:cubicBezTo>
                <a:cubicBezTo>
                  <a:pt x="2824771" y="21514"/>
                  <a:pt x="3087794" y="-26704"/>
                  <a:pt x="3306965" y="0"/>
                </a:cubicBezTo>
                <a:cubicBezTo>
                  <a:pt x="3526136" y="26704"/>
                  <a:pt x="3948477" y="-42863"/>
                  <a:pt x="4202256" y="0"/>
                </a:cubicBezTo>
                <a:cubicBezTo>
                  <a:pt x="4456035" y="42863"/>
                  <a:pt x="4523598" y="-3850"/>
                  <a:pt x="4803779" y="0"/>
                </a:cubicBezTo>
                <a:cubicBezTo>
                  <a:pt x="5083960" y="3850"/>
                  <a:pt x="5394948" y="-39182"/>
                  <a:pt x="5601147" y="0"/>
                </a:cubicBezTo>
                <a:cubicBezTo>
                  <a:pt x="5807346" y="39182"/>
                  <a:pt x="5890397" y="-19614"/>
                  <a:pt x="6104748" y="0"/>
                </a:cubicBezTo>
                <a:cubicBezTo>
                  <a:pt x="6319099" y="19614"/>
                  <a:pt x="6433902" y="-13369"/>
                  <a:pt x="6706272" y="0"/>
                </a:cubicBezTo>
                <a:cubicBezTo>
                  <a:pt x="6978642" y="13369"/>
                  <a:pt x="7174400" y="-34088"/>
                  <a:pt x="7503640" y="0"/>
                </a:cubicBezTo>
                <a:cubicBezTo>
                  <a:pt x="7832880" y="34088"/>
                  <a:pt x="7786146" y="-18985"/>
                  <a:pt x="7909319" y="0"/>
                </a:cubicBezTo>
                <a:cubicBezTo>
                  <a:pt x="8032492" y="18985"/>
                  <a:pt x="8352373" y="13494"/>
                  <a:pt x="8510842" y="0"/>
                </a:cubicBezTo>
                <a:cubicBezTo>
                  <a:pt x="8669311" y="-13494"/>
                  <a:pt x="8843732" y="-11976"/>
                  <a:pt x="9014443" y="0"/>
                </a:cubicBezTo>
                <a:cubicBezTo>
                  <a:pt x="9185154" y="11976"/>
                  <a:pt x="9489679" y="6161"/>
                  <a:pt x="9909734" y="0"/>
                </a:cubicBezTo>
                <a:cubicBezTo>
                  <a:pt x="10329789" y="-6161"/>
                  <a:pt x="10561915" y="-43354"/>
                  <a:pt x="10888958" y="0"/>
                </a:cubicBezTo>
                <a:cubicBezTo>
                  <a:pt x="11460743" y="-21902"/>
                  <a:pt x="11983299" y="560532"/>
                  <a:pt x="11985674" y="1096716"/>
                </a:cubicBezTo>
                <a:cubicBezTo>
                  <a:pt x="11998273" y="1401177"/>
                  <a:pt x="11957511" y="1565689"/>
                  <a:pt x="11985674" y="1723392"/>
                </a:cubicBezTo>
                <a:cubicBezTo>
                  <a:pt x="12013837" y="1881095"/>
                  <a:pt x="11961728" y="2193889"/>
                  <a:pt x="11985674" y="2393936"/>
                </a:cubicBezTo>
                <a:cubicBezTo>
                  <a:pt x="12009620" y="2593983"/>
                  <a:pt x="11971326" y="2807722"/>
                  <a:pt x="11985674" y="3064479"/>
                </a:cubicBezTo>
                <a:cubicBezTo>
                  <a:pt x="12000022" y="3321236"/>
                  <a:pt x="11992791" y="3470431"/>
                  <a:pt x="11985674" y="3778890"/>
                </a:cubicBezTo>
                <a:cubicBezTo>
                  <a:pt x="11978557" y="4087349"/>
                  <a:pt x="11968602" y="4190025"/>
                  <a:pt x="11985674" y="4317831"/>
                </a:cubicBezTo>
                <a:cubicBezTo>
                  <a:pt x="12002746" y="4445637"/>
                  <a:pt x="11979456" y="4565388"/>
                  <a:pt x="11985674" y="4812906"/>
                </a:cubicBezTo>
                <a:cubicBezTo>
                  <a:pt x="11991892" y="5060424"/>
                  <a:pt x="11976635" y="5340414"/>
                  <a:pt x="11985674" y="5483449"/>
                </a:cubicBezTo>
                <a:cubicBezTo>
                  <a:pt x="12012945" y="6097312"/>
                  <a:pt x="11498793" y="6628817"/>
                  <a:pt x="10888958" y="6580165"/>
                </a:cubicBezTo>
                <a:cubicBezTo>
                  <a:pt x="10731415" y="6589452"/>
                  <a:pt x="10680127" y="6570501"/>
                  <a:pt x="10483279" y="6580165"/>
                </a:cubicBezTo>
                <a:cubicBezTo>
                  <a:pt x="10286431" y="6589829"/>
                  <a:pt x="10089264" y="6585204"/>
                  <a:pt x="9783834" y="6580165"/>
                </a:cubicBezTo>
                <a:cubicBezTo>
                  <a:pt x="9478405" y="6575126"/>
                  <a:pt x="9221366" y="6598822"/>
                  <a:pt x="8888543" y="6580165"/>
                </a:cubicBezTo>
                <a:cubicBezTo>
                  <a:pt x="8555720" y="6561508"/>
                  <a:pt x="8620808" y="6581807"/>
                  <a:pt x="8384942" y="6580165"/>
                </a:cubicBezTo>
                <a:cubicBezTo>
                  <a:pt x="8149076" y="6578523"/>
                  <a:pt x="7893626" y="6603533"/>
                  <a:pt x="7587574" y="6580165"/>
                </a:cubicBezTo>
                <a:cubicBezTo>
                  <a:pt x="7281522" y="6556797"/>
                  <a:pt x="7335997" y="6587534"/>
                  <a:pt x="7181895" y="6580165"/>
                </a:cubicBezTo>
                <a:cubicBezTo>
                  <a:pt x="7027793" y="6572796"/>
                  <a:pt x="6755302" y="6609256"/>
                  <a:pt x="6384527" y="6580165"/>
                </a:cubicBezTo>
                <a:cubicBezTo>
                  <a:pt x="6013752" y="6551074"/>
                  <a:pt x="6133246" y="6590453"/>
                  <a:pt x="5978848" y="6580165"/>
                </a:cubicBezTo>
                <a:cubicBezTo>
                  <a:pt x="5824450" y="6569877"/>
                  <a:pt x="5530248" y="6587045"/>
                  <a:pt x="5279402" y="6580165"/>
                </a:cubicBezTo>
                <a:cubicBezTo>
                  <a:pt x="5028556" y="6573285"/>
                  <a:pt x="4996305" y="6583849"/>
                  <a:pt x="4873724" y="6580165"/>
                </a:cubicBezTo>
                <a:cubicBezTo>
                  <a:pt x="4751143" y="6576481"/>
                  <a:pt x="4550681" y="6590270"/>
                  <a:pt x="4370123" y="6580165"/>
                </a:cubicBezTo>
                <a:cubicBezTo>
                  <a:pt x="4189565" y="6570060"/>
                  <a:pt x="4089101" y="6591819"/>
                  <a:pt x="3964444" y="6580165"/>
                </a:cubicBezTo>
                <a:cubicBezTo>
                  <a:pt x="3839787" y="6568511"/>
                  <a:pt x="3577805" y="6565462"/>
                  <a:pt x="3264998" y="6580165"/>
                </a:cubicBezTo>
                <a:cubicBezTo>
                  <a:pt x="2952191" y="6594868"/>
                  <a:pt x="2800990" y="6553076"/>
                  <a:pt x="2565552" y="6580165"/>
                </a:cubicBezTo>
                <a:cubicBezTo>
                  <a:pt x="2330114" y="6607254"/>
                  <a:pt x="2265324" y="6588957"/>
                  <a:pt x="2159874" y="6580165"/>
                </a:cubicBezTo>
                <a:cubicBezTo>
                  <a:pt x="2054424" y="6571373"/>
                  <a:pt x="1614996" y="6527265"/>
                  <a:pt x="1096716" y="6580165"/>
                </a:cubicBezTo>
                <a:cubicBezTo>
                  <a:pt x="568231" y="6518099"/>
                  <a:pt x="42797" y="6160228"/>
                  <a:pt x="0" y="5483449"/>
                </a:cubicBezTo>
                <a:cubicBezTo>
                  <a:pt x="9676" y="5318199"/>
                  <a:pt x="-4416" y="5031598"/>
                  <a:pt x="0" y="4856773"/>
                </a:cubicBezTo>
                <a:cubicBezTo>
                  <a:pt x="4416" y="4681948"/>
                  <a:pt x="11954" y="4510338"/>
                  <a:pt x="0" y="4273964"/>
                </a:cubicBezTo>
                <a:cubicBezTo>
                  <a:pt x="-11954" y="4037590"/>
                  <a:pt x="20052" y="3977285"/>
                  <a:pt x="0" y="3735023"/>
                </a:cubicBezTo>
                <a:cubicBezTo>
                  <a:pt x="-20052" y="3492761"/>
                  <a:pt x="-3010" y="3338233"/>
                  <a:pt x="0" y="3152214"/>
                </a:cubicBezTo>
                <a:cubicBezTo>
                  <a:pt x="3010" y="2966195"/>
                  <a:pt x="-21193" y="2657584"/>
                  <a:pt x="0" y="2437803"/>
                </a:cubicBezTo>
                <a:cubicBezTo>
                  <a:pt x="21193" y="2218022"/>
                  <a:pt x="4310" y="1995036"/>
                  <a:pt x="0" y="1811127"/>
                </a:cubicBezTo>
                <a:cubicBezTo>
                  <a:pt x="-4310" y="1627218"/>
                  <a:pt x="31420" y="1431939"/>
                  <a:pt x="0" y="1096716"/>
                </a:cubicBezTo>
                <a:close/>
              </a:path>
            </a:pathLst>
          </a:custGeom>
          <a:noFill/>
          <a:ln w="28575">
            <a:solidFill>
              <a:schemeClr val="bg1"/>
            </a:solidFill>
            <a:extLst>
              <a:ext uri="{C807C97D-BFC1-408E-A445-0C87EB9F89A2}">
                <ask:lineSketchStyleProps xmlns:ask="http://schemas.microsoft.com/office/drawing/2018/sketchyshapes" sd="3275165855">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874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127D47-96F2-3A91-F154-1F66A79DA795}"/>
              </a:ext>
            </a:extLst>
          </p:cNvPr>
          <p:cNvPicPr>
            <a:picLocks noChangeAspect="1"/>
          </p:cNvPicPr>
          <p:nvPr/>
        </p:nvPicPr>
        <p:blipFill>
          <a:blip r:embed="rId2" cstate="email">
            <a:extLst>
              <a:ext uri="{BEBA8EAE-BF5A-486C-A8C5-ECC9F3942E4B}">
                <a14:imgProps xmlns:a14="http://schemas.microsoft.com/office/drawing/2010/main">
                  <a14:imgLayer r:embed="rId3">
                    <a14:imgEffect>
                      <a14:artisticBlur radius="9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0982F9D9-45FB-5028-80A5-5E83CCF5676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5762" y="1646211"/>
            <a:ext cx="4086204" cy="42408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Rounded Corners 7">
            <a:extLst>
              <a:ext uri="{FF2B5EF4-FFF2-40B4-BE49-F238E27FC236}">
                <a16:creationId xmlns:a16="http://schemas.microsoft.com/office/drawing/2014/main" id="{DD6A06D2-201E-E7D4-7298-4AC91B836040}"/>
              </a:ext>
            </a:extLst>
          </p:cNvPr>
          <p:cNvSpPr/>
          <p:nvPr/>
        </p:nvSpPr>
        <p:spPr>
          <a:xfrm>
            <a:off x="103163" y="138916"/>
            <a:ext cx="11985674" cy="6580165"/>
          </a:xfrm>
          <a:custGeom>
            <a:avLst/>
            <a:gdLst>
              <a:gd name="connsiteX0" fmla="*/ 0 w 11985674"/>
              <a:gd name="connsiteY0" fmla="*/ 1096716 h 6580165"/>
              <a:gd name="connsiteX1" fmla="*/ 1096716 w 11985674"/>
              <a:gd name="connsiteY1" fmla="*/ 0 h 6580165"/>
              <a:gd name="connsiteX2" fmla="*/ 1502395 w 11985674"/>
              <a:gd name="connsiteY2" fmla="*/ 0 h 6580165"/>
              <a:gd name="connsiteX3" fmla="*/ 2201840 w 11985674"/>
              <a:gd name="connsiteY3" fmla="*/ 0 h 6580165"/>
              <a:gd name="connsiteX4" fmla="*/ 2705441 w 11985674"/>
              <a:gd name="connsiteY4" fmla="*/ 0 h 6580165"/>
              <a:gd name="connsiteX5" fmla="*/ 3306965 w 11985674"/>
              <a:gd name="connsiteY5" fmla="*/ 0 h 6580165"/>
              <a:gd name="connsiteX6" fmla="*/ 4202256 w 11985674"/>
              <a:gd name="connsiteY6" fmla="*/ 0 h 6580165"/>
              <a:gd name="connsiteX7" fmla="*/ 4803779 w 11985674"/>
              <a:gd name="connsiteY7" fmla="*/ 0 h 6580165"/>
              <a:gd name="connsiteX8" fmla="*/ 5601147 w 11985674"/>
              <a:gd name="connsiteY8" fmla="*/ 0 h 6580165"/>
              <a:gd name="connsiteX9" fmla="*/ 6104748 w 11985674"/>
              <a:gd name="connsiteY9" fmla="*/ 0 h 6580165"/>
              <a:gd name="connsiteX10" fmla="*/ 6706272 w 11985674"/>
              <a:gd name="connsiteY10" fmla="*/ 0 h 6580165"/>
              <a:gd name="connsiteX11" fmla="*/ 7503640 w 11985674"/>
              <a:gd name="connsiteY11" fmla="*/ 0 h 6580165"/>
              <a:gd name="connsiteX12" fmla="*/ 7909319 w 11985674"/>
              <a:gd name="connsiteY12" fmla="*/ 0 h 6580165"/>
              <a:gd name="connsiteX13" fmla="*/ 8510842 w 11985674"/>
              <a:gd name="connsiteY13" fmla="*/ 0 h 6580165"/>
              <a:gd name="connsiteX14" fmla="*/ 9014443 w 11985674"/>
              <a:gd name="connsiteY14" fmla="*/ 0 h 6580165"/>
              <a:gd name="connsiteX15" fmla="*/ 9909734 w 11985674"/>
              <a:gd name="connsiteY15" fmla="*/ 0 h 6580165"/>
              <a:gd name="connsiteX16" fmla="*/ 10888958 w 11985674"/>
              <a:gd name="connsiteY16" fmla="*/ 0 h 6580165"/>
              <a:gd name="connsiteX17" fmla="*/ 11985674 w 11985674"/>
              <a:gd name="connsiteY17" fmla="*/ 1096716 h 6580165"/>
              <a:gd name="connsiteX18" fmla="*/ 11985674 w 11985674"/>
              <a:gd name="connsiteY18" fmla="*/ 1723392 h 6580165"/>
              <a:gd name="connsiteX19" fmla="*/ 11985674 w 11985674"/>
              <a:gd name="connsiteY19" fmla="*/ 2393936 h 6580165"/>
              <a:gd name="connsiteX20" fmla="*/ 11985674 w 11985674"/>
              <a:gd name="connsiteY20" fmla="*/ 3064479 h 6580165"/>
              <a:gd name="connsiteX21" fmla="*/ 11985674 w 11985674"/>
              <a:gd name="connsiteY21" fmla="*/ 3778890 h 6580165"/>
              <a:gd name="connsiteX22" fmla="*/ 11985674 w 11985674"/>
              <a:gd name="connsiteY22" fmla="*/ 4317831 h 6580165"/>
              <a:gd name="connsiteX23" fmla="*/ 11985674 w 11985674"/>
              <a:gd name="connsiteY23" fmla="*/ 4812906 h 6580165"/>
              <a:gd name="connsiteX24" fmla="*/ 11985674 w 11985674"/>
              <a:gd name="connsiteY24" fmla="*/ 5483449 h 6580165"/>
              <a:gd name="connsiteX25" fmla="*/ 10888958 w 11985674"/>
              <a:gd name="connsiteY25" fmla="*/ 6580165 h 6580165"/>
              <a:gd name="connsiteX26" fmla="*/ 10483279 w 11985674"/>
              <a:gd name="connsiteY26" fmla="*/ 6580165 h 6580165"/>
              <a:gd name="connsiteX27" fmla="*/ 9783834 w 11985674"/>
              <a:gd name="connsiteY27" fmla="*/ 6580165 h 6580165"/>
              <a:gd name="connsiteX28" fmla="*/ 8888543 w 11985674"/>
              <a:gd name="connsiteY28" fmla="*/ 6580165 h 6580165"/>
              <a:gd name="connsiteX29" fmla="*/ 8384942 w 11985674"/>
              <a:gd name="connsiteY29" fmla="*/ 6580165 h 6580165"/>
              <a:gd name="connsiteX30" fmla="*/ 7587574 w 11985674"/>
              <a:gd name="connsiteY30" fmla="*/ 6580165 h 6580165"/>
              <a:gd name="connsiteX31" fmla="*/ 7181895 w 11985674"/>
              <a:gd name="connsiteY31" fmla="*/ 6580165 h 6580165"/>
              <a:gd name="connsiteX32" fmla="*/ 6384527 w 11985674"/>
              <a:gd name="connsiteY32" fmla="*/ 6580165 h 6580165"/>
              <a:gd name="connsiteX33" fmla="*/ 5978848 w 11985674"/>
              <a:gd name="connsiteY33" fmla="*/ 6580165 h 6580165"/>
              <a:gd name="connsiteX34" fmla="*/ 5279402 w 11985674"/>
              <a:gd name="connsiteY34" fmla="*/ 6580165 h 6580165"/>
              <a:gd name="connsiteX35" fmla="*/ 4873724 w 11985674"/>
              <a:gd name="connsiteY35" fmla="*/ 6580165 h 6580165"/>
              <a:gd name="connsiteX36" fmla="*/ 4370123 w 11985674"/>
              <a:gd name="connsiteY36" fmla="*/ 6580165 h 6580165"/>
              <a:gd name="connsiteX37" fmla="*/ 3964444 w 11985674"/>
              <a:gd name="connsiteY37" fmla="*/ 6580165 h 6580165"/>
              <a:gd name="connsiteX38" fmla="*/ 3264998 w 11985674"/>
              <a:gd name="connsiteY38" fmla="*/ 6580165 h 6580165"/>
              <a:gd name="connsiteX39" fmla="*/ 2565552 w 11985674"/>
              <a:gd name="connsiteY39" fmla="*/ 6580165 h 6580165"/>
              <a:gd name="connsiteX40" fmla="*/ 2159874 w 11985674"/>
              <a:gd name="connsiteY40" fmla="*/ 6580165 h 6580165"/>
              <a:gd name="connsiteX41" fmla="*/ 1096716 w 11985674"/>
              <a:gd name="connsiteY41" fmla="*/ 6580165 h 6580165"/>
              <a:gd name="connsiteX42" fmla="*/ 0 w 11985674"/>
              <a:gd name="connsiteY42" fmla="*/ 5483449 h 6580165"/>
              <a:gd name="connsiteX43" fmla="*/ 0 w 11985674"/>
              <a:gd name="connsiteY43" fmla="*/ 4856773 h 6580165"/>
              <a:gd name="connsiteX44" fmla="*/ 0 w 11985674"/>
              <a:gd name="connsiteY44" fmla="*/ 4273964 h 6580165"/>
              <a:gd name="connsiteX45" fmla="*/ 0 w 11985674"/>
              <a:gd name="connsiteY45" fmla="*/ 3735023 h 6580165"/>
              <a:gd name="connsiteX46" fmla="*/ 0 w 11985674"/>
              <a:gd name="connsiteY46" fmla="*/ 3152214 h 6580165"/>
              <a:gd name="connsiteX47" fmla="*/ 0 w 11985674"/>
              <a:gd name="connsiteY47" fmla="*/ 2437803 h 6580165"/>
              <a:gd name="connsiteX48" fmla="*/ 0 w 11985674"/>
              <a:gd name="connsiteY48" fmla="*/ 1811127 h 6580165"/>
              <a:gd name="connsiteX49" fmla="*/ 0 w 11985674"/>
              <a:gd name="connsiteY49" fmla="*/ 1096716 h 658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85674" h="6580165" extrusionOk="0">
                <a:moveTo>
                  <a:pt x="0" y="1096716"/>
                </a:moveTo>
                <a:cubicBezTo>
                  <a:pt x="-42283" y="540689"/>
                  <a:pt x="591944" y="30999"/>
                  <a:pt x="1096716" y="0"/>
                </a:cubicBezTo>
                <a:cubicBezTo>
                  <a:pt x="1217791" y="4648"/>
                  <a:pt x="1317800" y="6991"/>
                  <a:pt x="1502395" y="0"/>
                </a:cubicBezTo>
                <a:cubicBezTo>
                  <a:pt x="1686990" y="-6991"/>
                  <a:pt x="1995443" y="-25137"/>
                  <a:pt x="2201840" y="0"/>
                </a:cubicBezTo>
                <a:cubicBezTo>
                  <a:pt x="2408238" y="25137"/>
                  <a:pt x="2586111" y="-21514"/>
                  <a:pt x="2705441" y="0"/>
                </a:cubicBezTo>
                <a:cubicBezTo>
                  <a:pt x="2824771" y="21514"/>
                  <a:pt x="3087794" y="-26704"/>
                  <a:pt x="3306965" y="0"/>
                </a:cubicBezTo>
                <a:cubicBezTo>
                  <a:pt x="3526136" y="26704"/>
                  <a:pt x="3948477" y="-42863"/>
                  <a:pt x="4202256" y="0"/>
                </a:cubicBezTo>
                <a:cubicBezTo>
                  <a:pt x="4456035" y="42863"/>
                  <a:pt x="4523598" y="-3850"/>
                  <a:pt x="4803779" y="0"/>
                </a:cubicBezTo>
                <a:cubicBezTo>
                  <a:pt x="5083960" y="3850"/>
                  <a:pt x="5394948" y="-39182"/>
                  <a:pt x="5601147" y="0"/>
                </a:cubicBezTo>
                <a:cubicBezTo>
                  <a:pt x="5807346" y="39182"/>
                  <a:pt x="5890397" y="-19614"/>
                  <a:pt x="6104748" y="0"/>
                </a:cubicBezTo>
                <a:cubicBezTo>
                  <a:pt x="6319099" y="19614"/>
                  <a:pt x="6433902" y="-13369"/>
                  <a:pt x="6706272" y="0"/>
                </a:cubicBezTo>
                <a:cubicBezTo>
                  <a:pt x="6978642" y="13369"/>
                  <a:pt x="7174400" y="-34088"/>
                  <a:pt x="7503640" y="0"/>
                </a:cubicBezTo>
                <a:cubicBezTo>
                  <a:pt x="7832880" y="34088"/>
                  <a:pt x="7786146" y="-18985"/>
                  <a:pt x="7909319" y="0"/>
                </a:cubicBezTo>
                <a:cubicBezTo>
                  <a:pt x="8032492" y="18985"/>
                  <a:pt x="8352373" y="13494"/>
                  <a:pt x="8510842" y="0"/>
                </a:cubicBezTo>
                <a:cubicBezTo>
                  <a:pt x="8669311" y="-13494"/>
                  <a:pt x="8843732" y="-11976"/>
                  <a:pt x="9014443" y="0"/>
                </a:cubicBezTo>
                <a:cubicBezTo>
                  <a:pt x="9185154" y="11976"/>
                  <a:pt x="9489679" y="6161"/>
                  <a:pt x="9909734" y="0"/>
                </a:cubicBezTo>
                <a:cubicBezTo>
                  <a:pt x="10329789" y="-6161"/>
                  <a:pt x="10561915" y="-43354"/>
                  <a:pt x="10888958" y="0"/>
                </a:cubicBezTo>
                <a:cubicBezTo>
                  <a:pt x="11460743" y="-21902"/>
                  <a:pt x="11983299" y="560532"/>
                  <a:pt x="11985674" y="1096716"/>
                </a:cubicBezTo>
                <a:cubicBezTo>
                  <a:pt x="11998273" y="1401177"/>
                  <a:pt x="11957511" y="1565689"/>
                  <a:pt x="11985674" y="1723392"/>
                </a:cubicBezTo>
                <a:cubicBezTo>
                  <a:pt x="12013837" y="1881095"/>
                  <a:pt x="11961728" y="2193889"/>
                  <a:pt x="11985674" y="2393936"/>
                </a:cubicBezTo>
                <a:cubicBezTo>
                  <a:pt x="12009620" y="2593983"/>
                  <a:pt x="11971326" y="2807722"/>
                  <a:pt x="11985674" y="3064479"/>
                </a:cubicBezTo>
                <a:cubicBezTo>
                  <a:pt x="12000022" y="3321236"/>
                  <a:pt x="11992791" y="3470431"/>
                  <a:pt x="11985674" y="3778890"/>
                </a:cubicBezTo>
                <a:cubicBezTo>
                  <a:pt x="11978557" y="4087349"/>
                  <a:pt x="11968602" y="4190025"/>
                  <a:pt x="11985674" y="4317831"/>
                </a:cubicBezTo>
                <a:cubicBezTo>
                  <a:pt x="12002746" y="4445637"/>
                  <a:pt x="11979456" y="4565388"/>
                  <a:pt x="11985674" y="4812906"/>
                </a:cubicBezTo>
                <a:cubicBezTo>
                  <a:pt x="11991892" y="5060424"/>
                  <a:pt x="11976635" y="5340414"/>
                  <a:pt x="11985674" y="5483449"/>
                </a:cubicBezTo>
                <a:cubicBezTo>
                  <a:pt x="12012945" y="6097312"/>
                  <a:pt x="11498793" y="6628817"/>
                  <a:pt x="10888958" y="6580165"/>
                </a:cubicBezTo>
                <a:cubicBezTo>
                  <a:pt x="10731415" y="6589452"/>
                  <a:pt x="10680127" y="6570501"/>
                  <a:pt x="10483279" y="6580165"/>
                </a:cubicBezTo>
                <a:cubicBezTo>
                  <a:pt x="10286431" y="6589829"/>
                  <a:pt x="10089264" y="6585204"/>
                  <a:pt x="9783834" y="6580165"/>
                </a:cubicBezTo>
                <a:cubicBezTo>
                  <a:pt x="9478405" y="6575126"/>
                  <a:pt x="9221366" y="6598822"/>
                  <a:pt x="8888543" y="6580165"/>
                </a:cubicBezTo>
                <a:cubicBezTo>
                  <a:pt x="8555720" y="6561508"/>
                  <a:pt x="8620808" y="6581807"/>
                  <a:pt x="8384942" y="6580165"/>
                </a:cubicBezTo>
                <a:cubicBezTo>
                  <a:pt x="8149076" y="6578523"/>
                  <a:pt x="7893626" y="6603533"/>
                  <a:pt x="7587574" y="6580165"/>
                </a:cubicBezTo>
                <a:cubicBezTo>
                  <a:pt x="7281522" y="6556797"/>
                  <a:pt x="7335997" y="6587534"/>
                  <a:pt x="7181895" y="6580165"/>
                </a:cubicBezTo>
                <a:cubicBezTo>
                  <a:pt x="7027793" y="6572796"/>
                  <a:pt x="6755302" y="6609256"/>
                  <a:pt x="6384527" y="6580165"/>
                </a:cubicBezTo>
                <a:cubicBezTo>
                  <a:pt x="6013752" y="6551074"/>
                  <a:pt x="6133246" y="6590453"/>
                  <a:pt x="5978848" y="6580165"/>
                </a:cubicBezTo>
                <a:cubicBezTo>
                  <a:pt x="5824450" y="6569877"/>
                  <a:pt x="5530248" y="6587045"/>
                  <a:pt x="5279402" y="6580165"/>
                </a:cubicBezTo>
                <a:cubicBezTo>
                  <a:pt x="5028556" y="6573285"/>
                  <a:pt x="4996305" y="6583849"/>
                  <a:pt x="4873724" y="6580165"/>
                </a:cubicBezTo>
                <a:cubicBezTo>
                  <a:pt x="4751143" y="6576481"/>
                  <a:pt x="4550681" y="6590270"/>
                  <a:pt x="4370123" y="6580165"/>
                </a:cubicBezTo>
                <a:cubicBezTo>
                  <a:pt x="4189565" y="6570060"/>
                  <a:pt x="4089101" y="6591819"/>
                  <a:pt x="3964444" y="6580165"/>
                </a:cubicBezTo>
                <a:cubicBezTo>
                  <a:pt x="3839787" y="6568511"/>
                  <a:pt x="3577805" y="6565462"/>
                  <a:pt x="3264998" y="6580165"/>
                </a:cubicBezTo>
                <a:cubicBezTo>
                  <a:pt x="2952191" y="6594868"/>
                  <a:pt x="2800990" y="6553076"/>
                  <a:pt x="2565552" y="6580165"/>
                </a:cubicBezTo>
                <a:cubicBezTo>
                  <a:pt x="2330114" y="6607254"/>
                  <a:pt x="2265324" y="6588957"/>
                  <a:pt x="2159874" y="6580165"/>
                </a:cubicBezTo>
                <a:cubicBezTo>
                  <a:pt x="2054424" y="6571373"/>
                  <a:pt x="1614996" y="6527265"/>
                  <a:pt x="1096716" y="6580165"/>
                </a:cubicBezTo>
                <a:cubicBezTo>
                  <a:pt x="568231" y="6518099"/>
                  <a:pt x="42797" y="6160228"/>
                  <a:pt x="0" y="5483449"/>
                </a:cubicBezTo>
                <a:cubicBezTo>
                  <a:pt x="9676" y="5318199"/>
                  <a:pt x="-4416" y="5031598"/>
                  <a:pt x="0" y="4856773"/>
                </a:cubicBezTo>
                <a:cubicBezTo>
                  <a:pt x="4416" y="4681948"/>
                  <a:pt x="11954" y="4510338"/>
                  <a:pt x="0" y="4273964"/>
                </a:cubicBezTo>
                <a:cubicBezTo>
                  <a:pt x="-11954" y="4037590"/>
                  <a:pt x="20052" y="3977285"/>
                  <a:pt x="0" y="3735023"/>
                </a:cubicBezTo>
                <a:cubicBezTo>
                  <a:pt x="-20052" y="3492761"/>
                  <a:pt x="-3010" y="3338233"/>
                  <a:pt x="0" y="3152214"/>
                </a:cubicBezTo>
                <a:cubicBezTo>
                  <a:pt x="3010" y="2966195"/>
                  <a:pt x="-21193" y="2657584"/>
                  <a:pt x="0" y="2437803"/>
                </a:cubicBezTo>
                <a:cubicBezTo>
                  <a:pt x="21193" y="2218022"/>
                  <a:pt x="4310" y="1995036"/>
                  <a:pt x="0" y="1811127"/>
                </a:cubicBezTo>
                <a:cubicBezTo>
                  <a:pt x="-4310" y="1627218"/>
                  <a:pt x="31420" y="1431939"/>
                  <a:pt x="0" y="1096716"/>
                </a:cubicBezTo>
                <a:close/>
              </a:path>
            </a:pathLst>
          </a:custGeom>
          <a:noFill/>
          <a:ln w="28575">
            <a:solidFill>
              <a:schemeClr val="bg1"/>
            </a:solidFill>
            <a:extLst>
              <a:ext uri="{C807C97D-BFC1-408E-A445-0C87EB9F89A2}">
                <ask:lineSketchStyleProps xmlns:ask="http://schemas.microsoft.com/office/drawing/2018/sketchyshapes" sd="3275165855">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8085E02-7350-D995-4602-E356ABA17AB9}"/>
              </a:ext>
            </a:extLst>
          </p:cNvPr>
          <p:cNvSpPr txBox="1"/>
          <p:nvPr/>
        </p:nvSpPr>
        <p:spPr>
          <a:xfrm>
            <a:off x="2264662" y="422592"/>
            <a:ext cx="7662675" cy="769441"/>
          </a:xfrm>
          <a:prstGeom prst="rect">
            <a:avLst/>
          </a:prstGeom>
          <a:noFill/>
        </p:spPr>
        <p:txBody>
          <a:bodyPr wrap="none" rtlCol="0">
            <a:spAutoFit/>
          </a:bodyPr>
          <a:lstStyle/>
          <a:p>
            <a:r>
              <a:rPr lang="fa-IR" sz="4400" dirty="0">
                <a:solidFill>
                  <a:srgbClr val="FFFF00"/>
                </a:solidFill>
                <a:cs typeface="B Titr" panose="00000700000000000000" pitchFamily="2" charset="-78"/>
              </a:rPr>
              <a:t>میراث فرهنگی ایران در عصر سلجوقی</a:t>
            </a:r>
            <a:endParaRPr lang="en-US" sz="4400" dirty="0">
              <a:solidFill>
                <a:srgbClr val="FFFF00"/>
              </a:solidFill>
              <a:cs typeface="B Titr" panose="00000700000000000000" pitchFamily="2" charset="-78"/>
            </a:endParaRPr>
          </a:p>
        </p:txBody>
      </p:sp>
      <p:sp>
        <p:nvSpPr>
          <p:cNvPr id="10" name="TextBox 9">
            <a:extLst>
              <a:ext uri="{FF2B5EF4-FFF2-40B4-BE49-F238E27FC236}">
                <a16:creationId xmlns:a16="http://schemas.microsoft.com/office/drawing/2014/main" id="{DA78EC73-99FB-081C-2E95-F1F8D301FE59}"/>
              </a:ext>
            </a:extLst>
          </p:cNvPr>
          <p:cNvSpPr txBox="1"/>
          <p:nvPr/>
        </p:nvSpPr>
        <p:spPr>
          <a:xfrm>
            <a:off x="5513133" y="3078394"/>
            <a:ext cx="5514536" cy="2862322"/>
          </a:xfrm>
          <a:prstGeom prst="rect">
            <a:avLst/>
          </a:prstGeom>
          <a:noFill/>
        </p:spPr>
        <p:txBody>
          <a:bodyPr wrap="square" rtlCol="0">
            <a:spAutoFit/>
          </a:bodyPr>
          <a:lstStyle/>
          <a:p>
            <a:pPr algn="ctr" rtl="1"/>
            <a:r>
              <a:rPr lang="fa-IR" sz="3600" dirty="0">
                <a:latin typeface="Mikhak Black" pitchFamily="2" charset="-78"/>
                <a:cs typeface="Mikhak Black" pitchFamily="2" charset="-78"/>
              </a:rPr>
              <a:t>سازنده:</a:t>
            </a:r>
          </a:p>
          <a:p>
            <a:pPr marL="571500" indent="-571500" algn="r" rtl="1">
              <a:buFont typeface="Arial" panose="020B0604020202020204" pitchFamily="34" charset="0"/>
              <a:buChar char="•"/>
            </a:pPr>
            <a:endParaRPr lang="fa-IR" sz="3600" dirty="0">
              <a:latin typeface="Mikhak Black" pitchFamily="2" charset="-78"/>
              <a:cs typeface="Mikhak Black" pitchFamily="2" charset="-78"/>
            </a:endParaRPr>
          </a:p>
          <a:p>
            <a:pPr marL="571500" indent="-571500" algn="r" rtl="1">
              <a:buFont typeface="Arial" panose="020B0604020202020204" pitchFamily="34" charset="0"/>
              <a:buChar char="•"/>
            </a:pPr>
            <a:r>
              <a:rPr lang="fa-IR" sz="3600" dirty="0">
                <a:latin typeface="Mikhak Black" pitchFamily="2" charset="-78"/>
                <a:cs typeface="Mikhak Black" pitchFamily="2" charset="-78"/>
              </a:rPr>
              <a:t>محمد حسین سرشاد</a:t>
            </a:r>
            <a:br>
              <a:rPr lang="en-US" sz="3600" dirty="0">
                <a:latin typeface="Mikhak Black" pitchFamily="2" charset="-78"/>
                <a:cs typeface="Mikhak Black" pitchFamily="2" charset="-78"/>
              </a:rPr>
            </a:br>
            <a:br>
              <a:rPr lang="en-US" sz="3600" dirty="0">
                <a:latin typeface="Mikhak Black" pitchFamily="2" charset="-78"/>
                <a:cs typeface="Mikhak Black" pitchFamily="2" charset="-78"/>
              </a:rPr>
            </a:br>
            <a:r>
              <a:rPr lang="en-US" sz="3600" dirty="0">
                <a:latin typeface="Mikhak Black" pitchFamily="2" charset="-78"/>
                <a:cs typeface="Mikhak Black" pitchFamily="2" charset="-78"/>
              </a:rPr>
              <a:t>..</a:t>
            </a:r>
            <a:r>
              <a:rPr lang="fa-IR" sz="3600" dirty="0">
                <a:latin typeface="Mikhak Black" pitchFamily="2" charset="-78"/>
                <a:cs typeface="Mikhak Black" pitchFamily="2" charset="-78"/>
              </a:rPr>
              <a:t>فایل پیش نمایش..</a:t>
            </a:r>
          </a:p>
        </p:txBody>
      </p:sp>
    </p:spTree>
    <p:extLst>
      <p:ext uri="{BB962C8B-B14F-4D97-AF65-F5344CB8AC3E}">
        <p14:creationId xmlns:p14="http://schemas.microsoft.com/office/powerpoint/2010/main" val="1080380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C17D5-106F-D18C-D86C-BB2B2F40AE4A}"/>
              </a:ext>
            </a:extLst>
          </p:cNvPr>
          <p:cNvPicPr>
            <a:picLocks noChangeAspect="1"/>
          </p:cNvPicPr>
          <p:nvPr/>
        </p:nvPicPr>
        <p:blipFill>
          <a:blip r:embed="rId2" cstate="email">
            <a:extLst>
              <a:ext uri="{BEBA8EAE-BF5A-486C-A8C5-ECC9F3942E4B}">
                <a14:imgProps xmlns:a14="http://schemas.microsoft.com/office/drawing/2010/main">
                  <a14:imgLayer r:embed="rId3">
                    <a14:imgEffect>
                      <a14:artisticBlur radius="9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6217F901-A2F6-99BB-37D3-9D5741B3C0FE}"/>
              </a:ext>
            </a:extLst>
          </p:cNvPr>
          <p:cNvSpPr/>
          <p:nvPr/>
        </p:nvSpPr>
        <p:spPr>
          <a:xfrm>
            <a:off x="103163" y="138916"/>
            <a:ext cx="11985674" cy="6580165"/>
          </a:xfrm>
          <a:custGeom>
            <a:avLst/>
            <a:gdLst>
              <a:gd name="connsiteX0" fmla="*/ 0 w 11985674"/>
              <a:gd name="connsiteY0" fmla="*/ 1096716 h 6580165"/>
              <a:gd name="connsiteX1" fmla="*/ 1096716 w 11985674"/>
              <a:gd name="connsiteY1" fmla="*/ 0 h 6580165"/>
              <a:gd name="connsiteX2" fmla="*/ 1502395 w 11985674"/>
              <a:gd name="connsiteY2" fmla="*/ 0 h 6580165"/>
              <a:gd name="connsiteX3" fmla="*/ 2201840 w 11985674"/>
              <a:gd name="connsiteY3" fmla="*/ 0 h 6580165"/>
              <a:gd name="connsiteX4" fmla="*/ 2705441 w 11985674"/>
              <a:gd name="connsiteY4" fmla="*/ 0 h 6580165"/>
              <a:gd name="connsiteX5" fmla="*/ 3306965 w 11985674"/>
              <a:gd name="connsiteY5" fmla="*/ 0 h 6580165"/>
              <a:gd name="connsiteX6" fmla="*/ 4202256 w 11985674"/>
              <a:gd name="connsiteY6" fmla="*/ 0 h 6580165"/>
              <a:gd name="connsiteX7" fmla="*/ 4803779 w 11985674"/>
              <a:gd name="connsiteY7" fmla="*/ 0 h 6580165"/>
              <a:gd name="connsiteX8" fmla="*/ 5601147 w 11985674"/>
              <a:gd name="connsiteY8" fmla="*/ 0 h 6580165"/>
              <a:gd name="connsiteX9" fmla="*/ 6104748 w 11985674"/>
              <a:gd name="connsiteY9" fmla="*/ 0 h 6580165"/>
              <a:gd name="connsiteX10" fmla="*/ 6706272 w 11985674"/>
              <a:gd name="connsiteY10" fmla="*/ 0 h 6580165"/>
              <a:gd name="connsiteX11" fmla="*/ 7503640 w 11985674"/>
              <a:gd name="connsiteY11" fmla="*/ 0 h 6580165"/>
              <a:gd name="connsiteX12" fmla="*/ 7909319 w 11985674"/>
              <a:gd name="connsiteY12" fmla="*/ 0 h 6580165"/>
              <a:gd name="connsiteX13" fmla="*/ 8510842 w 11985674"/>
              <a:gd name="connsiteY13" fmla="*/ 0 h 6580165"/>
              <a:gd name="connsiteX14" fmla="*/ 9014443 w 11985674"/>
              <a:gd name="connsiteY14" fmla="*/ 0 h 6580165"/>
              <a:gd name="connsiteX15" fmla="*/ 9909734 w 11985674"/>
              <a:gd name="connsiteY15" fmla="*/ 0 h 6580165"/>
              <a:gd name="connsiteX16" fmla="*/ 10888958 w 11985674"/>
              <a:gd name="connsiteY16" fmla="*/ 0 h 6580165"/>
              <a:gd name="connsiteX17" fmla="*/ 11985674 w 11985674"/>
              <a:gd name="connsiteY17" fmla="*/ 1096716 h 6580165"/>
              <a:gd name="connsiteX18" fmla="*/ 11985674 w 11985674"/>
              <a:gd name="connsiteY18" fmla="*/ 1723392 h 6580165"/>
              <a:gd name="connsiteX19" fmla="*/ 11985674 w 11985674"/>
              <a:gd name="connsiteY19" fmla="*/ 2393936 h 6580165"/>
              <a:gd name="connsiteX20" fmla="*/ 11985674 w 11985674"/>
              <a:gd name="connsiteY20" fmla="*/ 3064479 h 6580165"/>
              <a:gd name="connsiteX21" fmla="*/ 11985674 w 11985674"/>
              <a:gd name="connsiteY21" fmla="*/ 3778890 h 6580165"/>
              <a:gd name="connsiteX22" fmla="*/ 11985674 w 11985674"/>
              <a:gd name="connsiteY22" fmla="*/ 4317831 h 6580165"/>
              <a:gd name="connsiteX23" fmla="*/ 11985674 w 11985674"/>
              <a:gd name="connsiteY23" fmla="*/ 4812906 h 6580165"/>
              <a:gd name="connsiteX24" fmla="*/ 11985674 w 11985674"/>
              <a:gd name="connsiteY24" fmla="*/ 5483449 h 6580165"/>
              <a:gd name="connsiteX25" fmla="*/ 10888958 w 11985674"/>
              <a:gd name="connsiteY25" fmla="*/ 6580165 h 6580165"/>
              <a:gd name="connsiteX26" fmla="*/ 10483279 w 11985674"/>
              <a:gd name="connsiteY26" fmla="*/ 6580165 h 6580165"/>
              <a:gd name="connsiteX27" fmla="*/ 9783834 w 11985674"/>
              <a:gd name="connsiteY27" fmla="*/ 6580165 h 6580165"/>
              <a:gd name="connsiteX28" fmla="*/ 8888543 w 11985674"/>
              <a:gd name="connsiteY28" fmla="*/ 6580165 h 6580165"/>
              <a:gd name="connsiteX29" fmla="*/ 8384942 w 11985674"/>
              <a:gd name="connsiteY29" fmla="*/ 6580165 h 6580165"/>
              <a:gd name="connsiteX30" fmla="*/ 7587574 w 11985674"/>
              <a:gd name="connsiteY30" fmla="*/ 6580165 h 6580165"/>
              <a:gd name="connsiteX31" fmla="*/ 7181895 w 11985674"/>
              <a:gd name="connsiteY31" fmla="*/ 6580165 h 6580165"/>
              <a:gd name="connsiteX32" fmla="*/ 6384527 w 11985674"/>
              <a:gd name="connsiteY32" fmla="*/ 6580165 h 6580165"/>
              <a:gd name="connsiteX33" fmla="*/ 5978848 w 11985674"/>
              <a:gd name="connsiteY33" fmla="*/ 6580165 h 6580165"/>
              <a:gd name="connsiteX34" fmla="*/ 5279402 w 11985674"/>
              <a:gd name="connsiteY34" fmla="*/ 6580165 h 6580165"/>
              <a:gd name="connsiteX35" fmla="*/ 4873724 w 11985674"/>
              <a:gd name="connsiteY35" fmla="*/ 6580165 h 6580165"/>
              <a:gd name="connsiteX36" fmla="*/ 4370123 w 11985674"/>
              <a:gd name="connsiteY36" fmla="*/ 6580165 h 6580165"/>
              <a:gd name="connsiteX37" fmla="*/ 3964444 w 11985674"/>
              <a:gd name="connsiteY37" fmla="*/ 6580165 h 6580165"/>
              <a:gd name="connsiteX38" fmla="*/ 3264998 w 11985674"/>
              <a:gd name="connsiteY38" fmla="*/ 6580165 h 6580165"/>
              <a:gd name="connsiteX39" fmla="*/ 2565552 w 11985674"/>
              <a:gd name="connsiteY39" fmla="*/ 6580165 h 6580165"/>
              <a:gd name="connsiteX40" fmla="*/ 2159874 w 11985674"/>
              <a:gd name="connsiteY40" fmla="*/ 6580165 h 6580165"/>
              <a:gd name="connsiteX41" fmla="*/ 1096716 w 11985674"/>
              <a:gd name="connsiteY41" fmla="*/ 6580165 h 6580165"/>
              <a:gd name="connsiteX42" fmla="*/ 0 w 11985674"/>
              <a:gd name="connsiteY42" fmla="*/ 5483449 h 6580165"/>
              <a:gd name="connsiteX43" fmla="*/ 0 w 11985674"/>
              <a:gd name="connsiteY43" fmla="*/ 4856773 h 6580165"/>
              <a:gd name="connsiteX44" fmla="*/ 0 w 11985674"/>
              <a:gd name="connsiteY44" fmla="*/ 4273964 h 6580165"/>
              <a:gd name="connsiteX45" fmla="*/ 0 w 11985674"/>
              <a:gd name="connsiteY45" fmla="*/ 3735023 h 6580165"/>
              <a:gd name="connsiteX46" fmla="*/ 0 w 11985674"/>
              <a:gd name="connsiteY46" fmla="*/ 3152214 h 6580165"/>
              <a:gd name="connsiteX47" fmla="*/ 0 w 11985674"/>
              <a:gd name="connsiteY47" fmla="*/ 2437803 h 6580165"/>
              <a:gd name="connsiteX48" fmla="*/ 0 w 11985674"/>
              <a:gd name="connsiteY48" fmla="*/ 1811127 h 6580165"/>
              <a:gd name="connsiteX49" fmla="*/ 0 w 11985674"/>
              <a:gd name="connsiteY49" fmla="*/ 1096716 h 658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85674" h="6580165" extrusionOk="0">
                <a:moveTo>
                  <a:pt x="0" y="1096716"/>
                </a:moveTo>
                <a:cubicBezTo>
                  <a:pt x="-42283" y="540689"/>
                  <a:pt x="591944" y="30999"/>
                  <a:pt x="1096716" y="0"/>
                </a:cubicBezTo>
                <a:cubicBezTo>
                  <a:pt x="1217791" y="4648"/>
                  <a:pt x="1317800" y="6991"/>
                  <a:pt x="1502395" y="0"/>
                </a:cubicBezTo>
                <a:cubicBezTo>
                  <a:pt x="1686990" y="-6991"/>
                  <a:pt x="1995443" y="-25137"/>
                  <a:pt x="2201840" y="0"/>
                </a:cubicBezTo>
                <a:cubicBezTo>
                  <a:pt x="2408238" y="25137"/>
                  <a:pt x="2586111" y="-21514"/>
                  <a:pt x="2705441" y="0"/>
                </a:cubicBezTo>
                <a:cubicBezTo>
                  <a:pt x="2824771" y="21514"/>
                  <a:pt x="3087794" y="-26704"/>
                  <a:pt x="3306965" y="0"/>
                </a:cubicBezTo>
                <a:cubicBezTo>
                  <a:pt x="3526136" y="26704"/>
                  <a:pt x="3948477" y="-42863"/>
                  <a:pt x="4202256" y="0"/>
                </a:cubicBezTo>
                <a:cubicBezTo>
                  <a:pt x="4456035" y="42863"/>
                  <a:pt x="4523598" y="-3850"/>
                  <a:pt x="4803779" y="0"/>
                </a:cubicBezTo>
                <a:cubicBezTo>
                  <a:pt x="5083960" y="3850"/>
                  <a:pt x="5394948" y="-39182"/>
                  <a:pt x="5601147" y="0"/>
                </a:cubicBezTo>
                <a:cubicBezTo>
                  <a:pt x="5807346" y="39182"/>
                  <a:pt x="5890397" y="-19614"/>
                  <a:pt x="6104748" y="0"/>
                </a:cubicBezTo>
                <a:cubicBezTo>
                  <a:pt x="6319099" y="19614"/>
                  <a:pt x="6433902" y="-13369"/>
                  <a:pt x="6706272" y="0"/>
                </a:cubicBezTo>
                <a:cubicBezTo>
                  <a:pt x="6978642" y="13369"/>
                  <a:pt x="7174400" y="-34088"/>
                  <a:pt x="7503640" y="0"/>
                </a:cubicBezTo>
                <a:cubicBezTo>
                  <a:pt x="7832880" y="34088"/>
                  <a:pt x="7786146" y="-18985"/>
                  <a:pt x="7909319" y="0"/>
                </a:cubicBezTo>
                <a:cubicBezTo>
                  <a:pt x="8032492" y="18985"/>
                  <a:pt x="8352373" y="13494"/>
                  <a:pt x="8510842" y="0"/>
                </a:cubicBezTo>
                <a:cubicBezTo>
                  <a:pt x="8669311" y="-13494"/>
                  <a:pt x="8843732" y="-11976"/>
                  <a:pt x="9014443" y="0"/>
                </a:cubicBezTo>
                <a:cubicBezTo>
                  <a:pt x="9185154" y="11976"/>
                  <a:pt x="9489679" y="6161"/>
                  <a:pt x="9909734" y="0"/>
                </a:cubicBezTo>
                <a:cubicBezTo>
                  <a:pt x="10329789" y="-6161"/>
                  <a:pt x="10561915" y="-43354"/>
                  <a:pt x="10888958" y="0"/>
                </a:cubicBezTo>
                <a:cubicBezTo>
                  <a:pt x="11460743" y="-21902"/>
                  <a:pt x="11983299" y="560532"/>
                  <a:pt x="11985674" y="1096716"/>
                </a:cubicBezTo>
                <a:cubicBezTo>
                  <a:pt x="11998273" y="1401177"/>
                  <a:pt x="11957511" y="1565689"/>
                  <a:pt x="11985674" y="1723392"/>
                </a:cubicBezTo>
                <a:cubicBezTo>
                  <a:pt x="12013837" y="1881095"/>
                  <a:pt x="11961728" y="2193889"/>
                  <a:pt x="11985674" y="2393936"/>
                </a:cubicBezTo>
                <a:cubicBezTo>
                  <a:pt x="12009620" y="2593983"/>
                  <a:pt x="11971326" y="2807722"/>
                  <a:pt x="11985674" y="3064479"/>
                </a:cubicBezTo>
                <a:cubicBezTo>
                  <a:pt x="12000022" y="3321236"/>
                  <a:pt x="11992791" y="3470431"/>
                  <a:pt x="11985674" y="3778890"/>
                </a:cubicBezTo>
                <a:cubicBezTo>
                  <a:pt x="11978557" y="4087349"/>
                  <a:pt x="11968602" y="4190025"/>
                  <a:pt x="11985674" y="4317831"/>
                </a:cubicBezTo>
                <a:cubicBezTo>
                  <a:pt x="12002746" y="4445637"/>
                  <a:pt x="11979456" y="4565388"/>
                  <a:pt x="11985674" y="4812906"/>
                </a:cubicBezTo>
                <a:cubicBezTo>
                  <a:pt x="11991892" y="5060424"/>
                  <a:pt x="11976635" y="5340414"/>
                  <a:pt x="11985674" y="5483449"/>
                </a:cubicBezTo>
                <a:cubicBezTo>
                  <a:pt x="12012945" y="6097312"/>
                  <a:pt x="11498793" y="6628817"/>
                  <a:pt x="10888958" y="6580165"/>
                </a:cubicBezTo>
                <a:cubicBezTo>
                  <a:pt x="10731415" y="6589452"/>
                  <a:pt x="10680127" y="6570501"/>
                  <a:pt x="10483279" y="6580165"/>
                </a:cubicBezTo>
                <a:cubicBezTo>
                  <a:pt x="10286431" y="6589829"/>
                  <a:pt x="10089264" y="6585204"/>
                  <a:pt x="9783834" y="6580165"/>
                </a:cubicBezTo>
                <a:cubicBezTo>
                  <a:pt x="9478405" y="6575126"/>
                  <a:pt x="9221366" y="6598822"/>
                  <a:pt x="8888543" y="6580165"/>
                </a:cubicBezTo>
                <a:cubicBezTo>
                  <a:pt x="8555720" y="6561508"/>
                  <a:pt x="8620808" y="6581807"/>
                  <a:pt x="8384942" y="6580165"/>
                </a:cubicBezTo>
                <a:cubicBezTo>
                  <a:pt x="8149076" y="6578523"/>
                  <a:pt x="7893626" y="6603533"/>
                  <a:pt x="7587574" y="6580165"/>
                </a:cubicBezTo>
                <a:cubicBezTo>
                  <a:pt x="7281522" y="6556797"/>
                  <a:pt x="7335997" y="6587534"/>
                  <a:pt x="7181895" y="6580165"/>
                </a:cubicBezTo>
                <a:cubicBezTo>
                  <a:pt x="7027793" y="6572796"/>
                  <a:pt x="6755302" y="6609256"/>
                  <a:pt x="6384527" y="6580165"/>
                </a:cubicBezTo>
                <a:cubicBezTo>
                  <a:pt x="6013752" y="6551074"/>
                  <a:pt x="6133246" y="6590453"/>
                  <a:pt x="5978848" y="6580165"/>
                </a:cubicBezTo>
                <a:cubicBezTo>
                  <a:pt x="5824450" y="6569877"/>
                  <a:pt x="5530248" y="6587045"/>
                  <a:pt x="5279402" y="6580165"/>
                </a:cubicBezTo>
                <a:cubicBezTo>
                  <a:pt x="5028556" y="6573285"/>
                  <a:pt x="4996305" y="6583849"/>
                  <a:pt x="4873724" y="6580165"/>
                </a:cubicBezTo>
                <a:cubicBezTo>
                  <a:pt x="4751143" y="6576481"/>
                  <a:pt x="4550681" y="6590270"/>
                  <a:pt x="4370123" y="6580165"/>
                </a:cubicBezTo>
                <a:cubicBezTo>
                  <a:pt x="4189565" y="6570060"/>
                  <a:pt x="4089101" y="6591819"/>
                  <a:pt x="3964444" y="6580165"/>
                </a:cubicBezTo>
                <a:cubicBezTo>
                  <a:pt x="3839787" y="6568511"/>
                  <a:pt x="3577805" y="6565462"/>
                  <a:pt x="3264998" y="6580165"/>
                </a:cubicBezTo>
                <a:cubicBezTo>
                  <a:pt x="2952191" y="6594868"/>
                  <a:pt x="2800990" y="6553076"/>
                  <a:pt x="2565552" y="6580165"/>
                </a:cubicBezTo>
                <a:cubicBezTo>
                  <a:pt x="2330114" y="6607254"/>
                  <a:pt x="2265324" y="6588957"/>
                  <a:pt x="2159874" y="6580165"/>
                </a:cubicBezTo>
                <a:cubicBezTo>
                  <a:pt x="2054424" y="6571373"/>
                  <a:pt x="1614996" y="6527265"/>
                  <a:pt x="1096716" y="6580165"/>
                </a:cubicBezTo>
                <a:cubicBezTo>
                  <a:pt x="568231" y="6518099"/>
                  <a:pt x="42797" y="6160228"/>
                  <a:pt x="0" y="5483449"/>
                </a:cubicBezTo>
                <a:cubicBezTo>
                  <a:pt x="9676" y="5318199"/>
                  <a:pt x="-4416" y="5031598"/>
                  <a:pt x="0" y="4856773"/>
                </a:cubicBezTo>
                <a:cubicBezTo>
                  <a:pt x="4416" y="4681948"/>
                  <a:pt x="11954" y="4510338"/>
                  <a:pt x="0" y="4273964"/>
                </a:cubicBezTo>
                <a:cubicBezTo>
                  <a:pt x="-11954" y="4037590"/>
                  <a:pt x="20052" y="3977285"/>
                  <a:pt x="0" y="3735023"/>
                </a:cubicBezTo>
                <a:cubicBezTo>
                  <a:pt x="-20052" y="3492761"/>
                  <a:pt x="-3010" y="3338233"/>
                  <a:pt x="0" y="3152214"/>
                </a:cubicBezTo>
                <a:cubicBezTo>
                  <a:pt x="3010" y="2966195"/>
                  <a:pt x="-21193" y="2657584"/>
                  <a:pt x="0" y="2437803"/>
                </a:cubicBezTo>
                <a:cubicBezTo>
                  <a:pt x="21193" y="2218022"/>
                  <a:pt x="4310" y="1995036"/>
                  <a:pt x="0" y="1811127"/>
                </a:cubicBezTo>
                <a:cubicBezTo>
                  <a:pt x="-4310" y="1627218"/>
                  <a:pt x="31420" y="1431939"/>
                  <a:pt x="0" y="1096716"/>
                </a:cubicBezTo>
                <a:close/>
              </a:path>
            </a:pathLst>
          </a:custGeom>
          <a:noFill/>
          <a:ln w="28575">
            <a:solidFill>
              <a:schemeClr val="bg1"/>
            </a:solidFill>
            <a:extLst>
              <a:ext uri="{C807C97D-BFC1-408E-A445-0C87EB9F89A2}">
                <ask:lineSketchStyleProps xmlns:ask="http://schemas.microsoft.com/office/drawing/2018/sketchyshapes" sd="3275165855">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9657DC-C834-FC9A-A383-A264351BA8B2}"/>
              </a:ext>
            </a:extLst>
          </p:cNvPr>
          <p:cNvSpPr txBox="1"/>
          <p:nvPr/>
        </p:nvSpPr>
        <p:spPr>
          <a:xfrm>
            <a:off x="3971778" y="239150"/>
            <a:ext cx="4248443" cy="769441"/>
          </a:xfrm>
          <a:prstGeom prst="rect">
            <a:avLst/>
          </a:prstGeom>
          <a:noFill/>
        </p:spPr>
        <p:txBody>
          <a:bodyPr wrap="square" rtlCol="0">
            <a:spAutoFit/>
          </a:bodyPr>
          <a:lstStyle/>
          <a:p>
            <a:pPr algn="ctr"/>
            <a:r>
              <a:rPr lang="fa-IR" sz="4400" dirty="0">
                <a:solidFill>
                  <a:schemeClr val="bg1"/>
                </a:solidFill>
                <a:latin typeface="Mikhak Black" pitchFamily="2" charset="-78"/>
                <a:cs typeface="Mikhak Black" pitchFamily="2" charset="-78"/>
              </a:rPr>
              <a:t>دودمان سلجوقی</a:t>
            </a:r>
            <a:endParaRPr lang="en-US" sz="4400" dirty="0">
              <a:solidFill>
                <a:schemeClr val="bg1"/>
              </a:solidFill>
              <a:latin typeface="Mikhak Black" pitchFamily="2" charset="-78"/>
              <a:cs typeface="Mikhak Black" pitchFamily="2" charset="-78"/>
            </a:endParaRPr>
          </a:p>
        </p:txBody>
      </p:sp>
      <p:grpSp>
        <p:nvGrpSpPr>
          <p:cNvPr id="10" name="Group 9">
            <a:extLst>
              <a:ext uri="{FF2B5EF4-FFF2-40B4-BE49-F238E27FC236}">
                <a16:creationId xmlns:a16="http://schemas.microsoft.com/office/drawing/2014/main" id="{E94408AC-A43A-1ACC-6FEF-531C1748E841}"/>
              </a:ext>
            </a:extLst>
          </p:cNvPr>
          <p:cNvGrpSpPr/>
          <p:nvPr/>
        </p:nvGrpSpPr>
        <p:grpSpPr>
          <a:xfrm>
            <a:off x="321211" y="1147507"/>
            <a:ext cx="11549575" cy="2756375"/>
            <a:chOff x="321211" y="1187726"/>
            <a:chExt cx="11549575" cy="737231"/>
          </a:xfrm>
        </p:grpSpPr>
        <p:sp>
          <p:nvSpPr>
            <p:cNvPr id="9" name="Rectangle: Rounded Corners 8">
              <a:extLst>
                <a:ext uri="{FF2B5EF4-FFF2-40B4-BE49-F238E27FC236}">
                  <a16:creationId xmlns:a16="http://schemas.microsoft.com/office/drawing/2014/main" id="{9031EA30-6B35-7467-DED1-B6B3DE201798}"/>
                </a:ext>
              </a:extLst>
            </p:cNvPr>
            <p:cNvSpPr/>
            <p:nvPr/>
          </p:nvSpPr>
          <p:spPr>
            <a:xfrm>
              <a:off x="321211" y="1187726"/>
              <a:ext cx="11549575" cy="7372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299CB5B8-71A8-A052-8B0B-BCADE396D029}"/>
                </a:ext>
              </a:extLst>
            </p:cNvPr>
            <p:cNvSpPr txBox="1"/>
            <p:nvPr/>
          </p:nvSpPr>
          <p:spPr>
            <a:xfrm>
              <a:off x="391549" y="1214717"/>
              <a:ext cx="11479237" cy="683249"/>
            </a:xfrm>
            <a:prstGeom prst="rect">
              <a:avLst/>
            </a:prstGeom>
            <a:noFill/>
          </p:spPr>
          <p:txBody>
            <a:bodyPr wrap="square" rtlCol="0">
              <a:spAutoFit/>
            </a:bodyPr>
            <a:lstStyle/>
            <a:p>
              <a:pPr algn="ctr"/>
              <a:r>
                <a:rPr lang="fa-IR" sz="2000" b="0" i="0" dirty="0">
                  <a:effectLst/>
                  <a:latin typeface="Vazir" panose="020B0603030804020204" pitchFamily="34" charset="-78"/>
                  <a:cs typeface="Vazir" panose="020B0603030804020204" pitchFamily="34" charset="-78"/>
                </a:rPr>
                <a:t>دودمان سلجوقی از طوایف ترکمن ها بودند که پس از پیروی بر سلطان محمود غزنوی این حکومت را بنا نهادند. ترک های سلجوقی توانستند بعد از ۴۰۰ سال از فروپاشی ساسانیان، دوباره مرزهای ایران را گسترش دهند. این گسترش مناطق، دقیقا تا سر حد مرز مناطقی بود که ساسانیان به مدت نیم قرن آن ها را تحت سلطه ی خود داشتند. </a:t>
              </a:r>
            </a:p>
            <a:p>
              <a:pPr algn="ctr"/>
              <a:endParaRPr lang="fa-IR" sz="2000" b="0" i="0" dirty="0">
                <a:effectLst/>
                <a:latin typeface="Vazir" panose="020B0603030804020204" pitchFamily="34" charset="-78"/>
                <a:cs typeface="Vazir" panose="020B0603030804020204" pitchFamily="34" charset="-78"/>
              </a:endParaRPr>
            </a:p>
            <a:p>
              <a:pPr algn="ctr"/>
              <a:r>
                <a:rPr lang="fa-IR" sz="2000" dirty="0">
                  <a:latin typeface="Vazir" panose="020B0603030804020204" pitchFamily="34" charset="-78"/>
                  <a:cs typeface="Vazir" panose="020B0603030804020204" pitchFamily="34" charset="-78"/>
                </a:rPr>
                <a:t>علاوه بر این، این امپراتوری از خلفای عباسی هم حمایت می کرد به گونه ای که موفق شد از نظر سیاسی بر آن ها مسلط شود. البته این خلفا دیگر سلطه و حاکمیت پیشین در ایران را نداشتند و فقط حاکمان مذهبی اهل سنت بودند. </a:t>
              </a:r>
              <a:endParaRPr lang="en-US" sz="2000" dirty="0">
                <a:latin typeface="Vazir" panose="020B0603030804020204" pitchFamily="34" charset="-78"/>
                <a:cs typeface="Vazir" panose="020B0603030804020204" pitchFamily="34" charset="-78"/>
              </a:endParaRPr>
            </a:p>
          </p:txBody>
        </p:sp>
      </p:grpSp>
      <p:sp>
        <p:nvSpPr>
          <p:cNvPr id="11" name="TextBox 10">
            <a:extLst>
              <a:ext uri="{FF2B5EF4-FFF2-40B4-BE49-F238E27FC236}">
                <a16:creationId xmlns:a16="http://schemas.microsoft.com/office/drawing/2014/main" id="{2CB339E6-EA8A-9CAC-3F7F-686E36E89E25}"/>
              </a:ext>
            </a:extLst>
          </p:cNvPr>
          <p:cNvSpPr txBox="1"/>
          <p:nvPr/>
        </p:nvSpPr>
        <p:spPr>
          <a:xfrm>
            <a:off x="9844894" y="4711048"/>
            <a:ext cx="2347106" cy="1384995"/>
          </a:xfrm>
          <a:prstGeom prst="rect">
            <a:avLst/>
          </a:prstGeom>
          <a:noFill/>
        </p:spPr>
        <p:txBody>
          <a:bodyPr wrap="square" rtlCol="0">
            <a:spAutoFit/>
          </a:bodyPr>
          <a:lstStyle/>
          <a:p>
            <a:pPr algn="ctr"/>
            <a:r>
              <a:rPr lang="fa-IR" sz="2800" dirty="0">
                <a:solidFill>
                  <a:srgbClr val="FFFF00"/>
                </a:solidFill>
                <a:latin typeface="Mikhak Black" pitchFamily="2" charset="-78"/>
                <a:cs typeface="Mikhak Black" pitchFamily="2" charset="-78"/>
              </a:rPr>
              <a:t>حاکمیت </a:t>
            </a:r>
          </a:p>
          <a:p>
            <a:pPr algn="ctr"/>
            <a:r>
              <a:rPr lang="fa-IR" sz="2800" dirty="0">
                <a:solidFill>
                  <a:srgbClr val="FFFF00"/>
                </a:solidFill>
                <a:latin typeface="Mikhak Black" pitchFamily="2" charset="-78"/>
                <a:cs typeface="Mikhak Black" pitchFamily="2" charset="-78"/>
              </a:rPr>
              <a:t>دودمان</a:t>
            </a:r>
          </a:p>
          <a:p>
            <a:pPr algn="ctr"/>
            <a:r>
              <a:rPr lang="fa-IR" sz="2800" dirty="0">
                <a:solidFill>
                  <a:srgbClr val="FFFF00"/>
                </a:solidFill>
                <a:latin typeface="Mikhak Black" pitchFamily="2" charset="-78"/>
                <a:cs typeface="Mikhak Black" pitchFamily="2" charset="-78"/>
              </a:rPr>
              <a:t>سلجوقی</a:t>
            </a:r>
            <a:endParaRPr lang="en-US" sz="2800" dirty="0">
              <a:solidFill>
                <a:srgbClr val="FFFF00"/>
              </a:solidFill>
              <a:latin typeface="Mikhak Black" pitchFamily="2" charset="-78"/>
              <a:cs typeface="Mikhak Black" pitchFamily="2" charset="-78"/>
            </a:endParaRPr>
          </a:p>
        </p:txBody>
      </p:sp>
      <p:sp>
        <p:nvSpPr>
          <p:cNvPr id="13" name="Right Brace 12">
            <a:extLst>
              <a:ext uri="{FF2B5EF4-FFF2-40B4-BE49-F238E27FC236}">
                <a16:creationId xmlns:a16="http://schemas.microsoft.com/office/drawing/2014/main" id="{2BD86C3B-2B07-ECF7-E10B-0D13312A8B3F}"/>
              </a:ext>
            </a:extLst>
          </p:cNvPr>
          <p:cNvSpPr/>
          <p:nvPr/>
        </p:nvSpPr>
        <p:spPr>
          <a:xfrm>
            <a:off x="9408795" y="4150098"/>
            <a:ext cx="872197" cy="2377440"/>
          </a:xfrm>
          <a:custGeom>
            <a:avLst/>
            <a:gdLst>
              <a:gd name="connsiteX0" fmla="*/ 0 w 872197"/>
              <a:gd name="connsiteY0" fmla="*/ 0 h 2377440"/>
              <a:gd name="connsiteX1" fmla="*/ 436099 w 872197"/>
              <a:gd name="connsiteY1" fmla="*/ 157083 h 2377440"/>
              <a:gd name="connsiteX2" fmla="*/ 436099 w 872197"/>
              <a:gd name="connsiteY2" fmla="*/ 1031637 h 2377440"/>
              <a:gd name="connsiteX3" fmla="*/ 872198 w 872197"/>
              <a:gd name="connsiteY3" fmla="*/ 1188720 h 2377440"/>
              <a:gd name="connsiteX4" fmla="*/ 436099 w 872197"/>
              <a:gd name="connsiteY4" fmla="*/ 1345803 h 2377440"/>
              <a:gd name="connsiteX5" fmla="*/ 436099 w 872197"/>
              <a:gd name="connsiteY5" fmla="*/ 2220357 h 2377440"/>
              <a:gd name="connsiteX6" fmla="*/ 0 w 872197"/>
              <a:gd name="connsiteY6" fmla="*/ 2377440 h 2377440"/>
              <a:gd name="connsiteX7" fmla="*/ 0 w 872197"/>
              <a:gd name="connsiteY7" fmla="*/ 0 h 2377440"/>
              <a:gd name="connsiteX0" fmla="*/ 0 w 872197"/>
              <a:gd name="connsiteY0" fmla="*/ 0 h 2377440"/>
              <a:gd name="connsiteX1" fmla="*/ 436099 w 872197"/>
              <a:gd name="connsiteY1" fmla="*/ 157083 h 2377440"/>
              <a:gd name="connsiteX2" fmla="*/ 436099 w 872197"/>
              <a:gd name="connsiteY2" fmla="*/ 1031637 h 2377440"/>
              <a:gd name="connsiteX3" fmla="*/ 872198 w 872197"/>
              <a:gd name="connsiteY3" fmla="*/ 1188720 h 2377440"/>
              <a:gd name="connsiteX4" fmla="*/ 436099 w 872197"/>
              <a:gd name="connsiteY4" fmla="*/ 1345803 h 2377440"/>
              <a:gd name="connsiteX5" fmla="*/ 436099 w 872197"/>
              <a:gd name="connsiteY5" fmla="*/ 2220357 h 2377440"/>
              <a:gd name="connsiteX6" fmla="*/ 0 w 872197"/>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197" h="2377440" stroke="0" extrusionOk="0">
                <a:moveTo>
                  <a:pt x="0" y="0"/>
                </a:moveTo>
                <a:cubicBezTo>
                  <a:pt x="231419" y="9592"/>
                  <a:pt x="430545" y="78481"/>
                  <a:pt x="436099" y="157083"/>
                </a:cubicBezTo>
                <a:cubicBezTo>
                  <a:pt x="409023" y="464005"/>
                  <a:pt x="399445" y="637054"/>
                  <a:pt x="436099" y="1031637"/>
                </a:cubicBezTo>
                <a:cubicBezTo>
                  <a:pt x="418054" y="1138614"/>
                  <a:pt x="601368" y="1189775"/>
                  <a:pt x="872198" y="1188720"/>
                </a:cubicBezTo>
                <a:cubicBezTo>
                  <a:pt x="629649" y="1177324"/>
                  <a:pt x="433705" y="1256111"/>
                  <a:pt x="436099" y="1345803"/>
                </a:cubicBezTo>
                <a:cubicBezTo>
                  <a:pt x="486107" y="1542224"/>
                  <a:pt x="419065" y="1870951"/>
                  <a:pt x="436099" y="2220357"/>
                </a:cubicBezTo>
                <a:cubicBezTo>
                  <a:pt x="437210" y="2312677"/>
                  <a:pt x="249342" y="2373808"/>
                  <a:pt x="0" y="2377440"/>
                </a:cubicBezTo>
                <a:cubicBezTo>
                  <a:pt x="164714" y="1488408"/>
                  <a:pt x="73251" y="969109"/>
                  <a:pt x="0" y="0"/>
                </a:cubicBezTo>
                <a:close/>
              </a:path>
              <a:path w="872197" h="2377440" fill="none" extrusionOk="0">
                <a:moveTo>
                  <a:pt x="0" y="0"/>
                </a:moveTo>
                <a:cubicBezTo>
                  <a:pt x="232377" y="1052"/>
                  <a:pt x="448586" y="76598"/>
                  <a:pt x="436099" y="157083"/>
                </a:cubicBezTo>
                <a:cubicBezTo>
                  <a:pt x="399239" y="405273"/>
                  <a:pt x="474695" y="802269"/>
                  <a:pt x="436099" y="1031637"/>
                </a:cubicBezTo>
                <a:cubicBezTo>
                  <a:pt x="465256" y="1140703"/>
                  <a:pt x="633996" y="1196066"/>
                  <a:pt x="872198" y="1188720"/>
                </a:cubicBezTo>
                <a:cubicBezTo>
                  <a:pt x="627224" y="1184782"/>
                  <a:pt x="423342" y="1252798"/>
                  <a:pt x="436099" y="1345803"/>
                </a:cubicBezTo>
                <a:cubicBezTo>
                  <a:pt x="364805" y="1727570"/>
                  <a:pt x="389181" y="1810221"/>
                  <a:pt x="436099" y="2220357"/>
                </a:cubicBezTo>
                <a:cubicBezTo>
                  <a:pt x="458783" y="2313898"/>
                  <a:pt x="238292" y="2395218"/>
                  <a:pt x="0" y="2377440"/>
                </a:cubicBezTo>
              </a:path>
              <a:path w="872197" h="2377440" fill="none" stroke="0" extrusionOk="0">
                <a:moveTo>
                  <a:pt x="0" y="0"/>
                </a:moveTo>
                <a:cubicBezTo>
                  <a:pt x="236409" y="-7647"/>
                  <a:pt x="443644" y="70053"/>
                  <a:pt x="436099" y="157083"/>
                </a:cubicBezTo>
                <a:cubicBezTo>
                  <a:pt x="507680" y="355534"/>
                  <a:pt x="383961" y="809543"/>
                  <a:pt x="436099" y="1031637"/>
                </a:cubicBezTo>
                <a:cubicBezTo>
                  <a:pt x="417360" y="1131653"/>
                  <a:pt x="617319" y="1190659"/>
                  <a:pt x="872198" y="1188720"/>
                </a:cubicBezTo>
                <a:cubicBezTo>
                  <a:pt x="621633" y="1181787"/>
                  <a:pt x="439581" y="1256842"/>
                  <a:pt x="436099" y="1345803"/>
                </a:cubicBezTo>
                <a:cubicBezTo>
                  <a:pt x="433347" y="1640652"/>
                  <a:pt x="371165" y="2018293"/>
                  <a:pt x="436099" y="2220357"/>
                </a:cubicBezTo>
                <a:cubicBezTo>
                  <a:pt x="441828" y="2295956"/>
                  <a:pt x="252899" y="2378859"/>
                  <a:pt x="0" y="2377440"/>
                </a:cubicBezTo>
              </a:path>
            </a:pathLst>
          </a:custGeom>
          <a:ln w="38100">
            <a:solidFill>
              <a:schemeClr val="bg1"/>
            </a:solidFill>
            <a:extLst>
              <a:ext uri="{C807C97D-BFC1-408E-A445-0C87EB9F89A2}">
                <ask:lineSketchStyleProps xmlns:ask="http://schemas.microsoft.com/office/drawing/2018/sketchyshapes" sd="2811181022">
                  <a:prstGeom prst="rightBrace">
                    <a:avLst>
                      <a:gd name="adj1" fmla="val 18010"/>
                      <a:gd name="adj2" fmla="val 50000"/>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20B1ACCC-A879-E627-0879-487DD3130248}"/>
              </a:ext>
            </a:extLst>
          </p:cNvPr>
          <p:cNvSpPr/>
          <p:nvPr/>
        </p:nvSpPr>
        <p:spPr>
          <a:xfrm>
            <a:off x="7005711" y="4004797"/>
            <a:ext cx="2299922" cy="659553"/>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000" b="0" i="0" dirty="0">
                <a:solidFill>
                  <a:srgbClr val="1F1F1F"/>
                </a:solidFill>
                <a:effectLst/>
                <a:latin typeface="Lalezar" panose="00000500000000000000" pitchFamily="2" charset="-78"/>
                <a:cs typeface="Lalezar" panose="00000500000000000000" pitchFamily="2" charset="-78"/>
              </a:rPr>
              <a:t>دوره ی اقتدار ۳ پادشاهای نخستین</a:t>
            </a:r>
            <a:endParaRPr lang="en-US" sz="2000" dirty="0">
              <a:latin typeface="Lalezar" panose="00000500000000000000" pitchFamily="2" charset="-78"/>
              <a:cs typeface="Lalezar" panose="00000500000000000000" pitchFamily="2" charset="-78"/>
            </a:endParaRPr>
          </a:p>
        </p:txBody>
      </p:sp>
      <p:sp>
        <p:nvSpPr>
          <p:cNvPr id="16" name="Rectangle: Rounded Corners 15">
            <a:extLst>
              <a:ext uri="{FF2B5EF4-FFF2-40B4-BE49-F238E27FC236}">
                <a16:creationId xmlns:a16="http://schemas.microsoft.com/office/drawing/2014/main" id="{B49F7D16-9C47-BF14-74F4-5AC76912F198}"/>
              </a:ext>
            </a:extLst>
          </p:cNvPr>
          <p:cNvSpPr/>
          <p:nvPr/>
        </p:nvSpPr>
        <p:spPr>
          <a:xfrm>
            <a:off x="7005710" y="5852860"/>
            <a:ext cx="2299922" cy="659553"/>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000" b="0" i="0">
                <a:solidFill>
                  <a:srgbClr val="1F1F1F"/>
                </a:solidFill>
                <a:effectLst/>
                <a:latin typeface="Lalezar" panose="00000500000000000000" pitchFamily="2" charset="-78"/>
                <a:cs typeface="Lalezar" panose="00000500000000000000" pitchFamily="2" charset="-78"/>
              </a:rPr>
              <a:t>دوره ی ضعف و انحطاط سلسله ی سلجوقی</a:t>
            </a:r>
            <a:endParaRPr lang="en-US" sz="2000" dirty="0">
              <a:latin typeface="Lalezar" panose="00000500000000000000" pitchFamily="2" charset="-78"/>
              <a:cs typeface="Lalezar" panose="00000500000000000000" pitchFamily="2" charset="-78"/>
            </a:endParaRPr>
          </a:p>
        </p:txBody>
      </p:sp>
      <p:pic>
        <p:nvPicPr>
          <p:cNvPr id="20" name="Picture 19">
            <a:extLst>
              <a:ext uri="{FF2B5EF4-FFF2-40B4-BE49-F238E27FC236}">
                <a16:creationId xmlns:a16="http://schemas.microsoft.com/office/drawing/2014/main" id="{B76C6525-5E89-9B17-9EC6-F22A224261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913339" y="3786983"/>
            <a:ext cx="1216965" cy="1216965"/>
          </a:xfrm>
          <a:prstGeom prst="rect">
            <a:avLst/>
          </a:prstGeom>
        </p:spPr>
      </p:pic>
      <p:sp>
        <p:nvSpPr>
          <p:cNvPr id="23" name="Rectangle: Rounded Corners 22">
            <a:extLst>
              <a:ext uri="{FF2B5EF4-FFF2-40B4-BE49-F238E27FC236}">
                <a16:creationId xmlns:a16="http://schemas.microsoft.com/office/drawing/2014/main" id="{BE24653E-3DE9-73F2-2C03-21907C891867}"/>
              </a:ext>
            </a:extLst>
          </p:cNvPr>
          <p:cNvSpPr/>
          <p:nvPr/>
        </p:nvSpPr>
        <p:spPr>
          <a:xfrm>
            <a:off x="321211" y="4065212"/>
            <a:ext cx="5592128" cy="659553"/>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b="1" i="0" dirty="0">
                <a:solidFill>
                  <a:srgbClr val="1F1F1F"/>
                </a:solidFill>
                <a:effectLst/>
                <a:latin typeface="Mikhak" pitchFamily="2" charset="-78"/>
                <a:cs typeface="Mikhak" pitchFamily="2" charset="-78"/>
              </a:rPr>
              <a:t>طُغرِل بیک ، آلب ارسلان و  ملکشاه</a:t>
            </a:r>
            <a:endParaRPr lang="en-US" sz="2000" b="1" dirty="0">
              <a:latin typeface="Mikhak" pitchFamily="2" charset="-78"/>
              <a:cs typeface="Mikhak" pitchFamily="2" charset="-78"/>
            </a:endParaRPr>
          </a:p>
        </p:txBody>
      </p:sp>
      <p:sp>
        <p:nvSpPr>
          <p:cNvPr id="24" name="Rectangle: Rounded Corners 23">
            <a:extLst>
              <a:ext uri="{FF2B5EF4-FFF2-40B4-BE49-F238E27FC236}">
                <a16:creationId xmlns:a16="http://schemas.microsoft.com/office/drawing/2014/main" id="{BB746CD6-15AC-FA30-CCC2-6FDCABAAC890}"/>
              </a:ext>
            </a:extLst>
          </p:cNvPr>
          <p:cNvSpPr/>
          <p:nvPr/>
        </p:nvSpPr>
        <p:spPr>
          <a:xfrm>
            <a:off x="548639" y="5852859"/>
            <a:ext cx="5364699" cy="659553"/>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b="1" i="0" dirty="0">
                <a:solidFill>
                  <a:srgbClr val="1F1F1F"/>
                </a:solidFill>
                <a:effectLst/>
                <a:latin typeface="Mikhak" pitchFamily="2" charset="-78"/>
                <a:cs typeface="Mikhak" pitchFamily="2" charset="-78"/>
              </a:rPr>
              <a:t>پس از مرگ ملکشاه، آغاز می شود</a:t>
            </a:r>
            <a:endParaRPr lang="en-US" sz="2000" b="1" dirty="0">
              <a:latin typeface="Mikhak" pitchFamily="2" charset="-78"/>
              <a:cs typeface="Mikhak" pitchFamily="2" charset="-78"/>
            </a:endParaRPr>
          </a:p>
        </p:txBody>
      </p:sp>
      <p:pic>
        <p:nvPicPr>
          <p:cNvPr id="25" name="Picture 24">
            <a:extLst>
              <a:ext uri="{FF2B5EF4-FFF2-40B4-BE49-F238E27FC236}">
                <a16:creationId xmlns:a16="http://schemas.microsoft.com/office/drawing/2014/main" id="{C3EEB7A9-3009-9C71-9C51-42A056E724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913339" y="5576351"/>
            <a:ext cx="1216965" cy="1216965"/>
          </a:xfrm>
          <a:prstGeom prst="rect">
            <a:avLst/>
          </a:prstGeom>
        </p:spPr>
      </p:pic>
    </p:spTree>
    <p:extLst>
      <p:ext uri="{BB962C8B-B14F-4D97-AF65-F5344CB8AC3E}">
        <p14:creationId xmlns:p14="http://schemas.microsoft.com/office/powerpoint/2010/main" val="4273925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par>
                                <p:cTn id="29" presetID="3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 calcmode="lin" valueType="num">
                                      <p:cBhvr>
                                        <p:cTn id="33" dur="1000" fill="hold"/>
                                        <p:tgtEl>
                                          <p:spTgt spid="20"/>
                                        </p:tgtEl>
                                        <p:attrNameLst>
                                          <p:attrName>style.rotation</p:attrName>
                                        </p:attrNameLst>
                                      </p:cBhvr>
                                      <p:tavLst>
                                        <p:tav tm="0">
                                          <p:val>
                                            <p:fltVal val="90"/>
                                          </p:val>
                                        </p:tav>
                                        <p:tav tm="100000">
                                          <p:val>
                                            <p:fltVal val="0"/>
                                          </p:val>
                                        </p:tav>
                                      </p:tavLst>
                                    </p:anim>
                                    <p:animEffect transition="in" filter="fade">
                                      <p:cBhvr>
                                        <p:cTn id="34" dur="1000"/>
                                        <p:tgtEl>
                                          <p:spTgt spid="20"/>
                                        </p:tgtEl>
                                      </p:cBhvr>
                                    </p:animEffect>
                                  </p:childTnLst>
                                </p:cTn>
                              </p:par>
                              <p:par>
                                <p:cTn id="35" presetID="3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ppt_w</p:attrName>
                                        </p:attrNameLst>
                                      </p:cBhvr>
                                      <p:tavLst>
                                        <p:tav tm="0">
                                          <p:val>
                                            <p:fltVal val="0"/>
                                          </p:val>
                                        </p:tav>
                                        <p:tav tm="100000">
                                          <p:val>
                                            <p:strVal val="#ppt_w"/>
                                          </p:val>
                                        </p:tav>
                                      </p:tavLst>
                                    </p:anim>
                                    <p:anim calcmode="lin" valueType="num">
                                      <p:cBhvr>
                                        <p:cTn id="38" dur="1000" fill="hold"/>
                                        <p:tgtEl>
                                          <p:spTgt spid="25"/>
                                        </p:tgtEl>
                                        <p:attrNameLst>
                                          <p:attrName>ppt_h</p:attrName>
                                        </p:attrNameLst>
                                      </p:cBhvr>
                                      <p:tavLst>
                                        <p:tav tm="0">
                                          <p:val>
                                            <p:fltVal val="0"/>
                                          </p:val>
                                        </p:tav>
                                        <p:tav tm="100000">
                                          <p:val>
                                            <p:strVal val="#ppt_h"/>
                                          </p:val>
                                        </p:tav>
                                      </p:tavLst>
                                    </p:anim>
                                    <p:anim calcmode="lin" valueType="num">
                                      <p:cBhvr>
                                        <p:cTn id="39" dur="1000" fill="hold"/>
                                        <p:tgtEl>
                                          <p:spTgt spid="25"/>
                                        </p:tgtEl>
                                        <p:attrNameLst>
                                          <p:attrName>style.rotation</p:attrName>
                                        </p:attrNameLst>
                                      </p:cBhvr>
                                      <p:tavLst>
                                        <p:tav tm="0">
                                          <p:val>
                                            <p:fltVal val="90"/>
                                          </p:val>
                                        </p:tav>
                                        <p:tav tm="100000">
                                          <p:val>
                                            <p:fltVal val="0"/>
                                          </p:val>
                                        </p:tav>
                                      </p:tavLst>
                                    </p:anim>
                                    <p:animEffect transition="in" filter="fade">
                                      <p:cBhvr>
                                        <p:cTn id="40" dur="1000"/>
                                        <p:tgtEl>
                                          <p:spTgt spid="2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1000" fill="hold"/>
                                        <p:tgtEl>
                                          <p:spTgt spid="24"/>
                                        </p:tgtEl>
                                        <p:attrNameLst>
                                          <p:attrName>ppt_w</p:attrName>
                                        </p:attrNameLst>
                                      </p:cBhvr>
                                      <p:tavLst>
                                        <p:tav tm="0">
                                          <p:val>
                                            <p:fltVal val="0"/>
                                          </p:val>
                                        </p:tav>
                                        <p:tav tm="100000">
                                          <p:val>
                                            <p:strVal val="#ppt_w"/>
                                          </p:val>
                                        </p:tav>
                                      </p:tavLst>
                                    </p:anim>
                                    <p:anim calcmode="lin" valueType="num">
                                      <p:cBhvr>
                                        <p:cTn id="44" dur="1000" fill="hold"/>
                                        <p:tgtEl>
                                          <p:spTgt spid="24"/>
                                        </p:tgtEl>
                                        <p:attrNameLst>
                                          <p:attrName>ppt_h</p:attrName>
                                        </p:attrNameLst>
                                      </p:cBhvr>
                                      <p:tavLst>
                                        <p:tav tm="0">
                                          <p:val>
                                            <p:fltVal val="0"/>
                                          </p:val>
                                        </p:tav>
                                        <p:tav tm="100000">
                                          <p:val>
                                            <p:strVal val="#ppt_h"/>
                                          </p:val>
                                        </p:tav>
                                      </p:tavLst>
                                    </p:anim>
                                    <p:anim calcmode="lin" valueType="num">
                                      <p:cBhvr>
                                        <p:cTn id="45" dur="1000" fill="hold"/>
                                        <p:tgtEl>
                                          <p:spTgt spid="24"/>
                                        </p:tgtEl>
                                        <p:attrNameLst>
                                          <p:attrName>style.rotation</p:attrName>
                                        </p:attrNameLst>
                                      </p:cBhvr>
                                      <p:tavLst>
                                        <p:tav tm="0">
                                          <p:val>
                                            <p:fltVal val="90"/>
                                          </p:val>
                                        </p:tav>
                                        <p:tav tm="100000">
                                          <p:val>
                                            <p:fltVal val="0"/>
                                          </p:val>
                                        </p:tav>
                                      </p:tavLst>
                                    </p:anim>
                                    <p:animEffect transition="in" filter="fade">
                                      <p:cBhvr>
                                        <p:cTn id="46" dur="1000"/>
                                        <p:tgtEl>
                                          <p:spTgt spid="2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1000" fill="hold"/>
                                        <p:tgtEl>
                                          <p:spTgt spid="23"/>
                                        </p:tgtEl>
                                        <p:attrNameLst>
                                          <p:attrName>ppt_w</p:attrName>
                                        </p:attrNameLst>
                                      </p:cBhvr>
                                      <p:tavLst>
                                        <p:tav tm="0">
                                          <p:val>
                                            <p:fltVal val="0"/>
                                          </p:val>
                                        </p:tav>
                                        <p:tav tm="100000">
                                          <p:val>
                                            <p:strVal val="#ppt_w"/>
                                          </p:val>
                                        </p:tav>
                                      </p:tavLst>
                                    </p:anim>
                                    <p:anim calcmode="lin" valueType="num">
                                      <p:cBhvr>
                                        <p:cTn id="50" dur="1000" fill="hold"/>
                                        <p:tgtEl>
                                          <p:spTgt spid="23"/>
                                        </p:tgtEl>
                                        <p:attrNameLst>
                                          <p:attrName>ppt_h</p:attrName>
                                        </p:attrNameLst>
                                      </p:cBhvr>
                                      <p:tavLst>
                                        <p:tav tm="0">
                                          <p:val>
                                            <p:fltVal val="0"/>
                                          </p:val>
                                        </p:tav>
                                        <p:tav tm="100000">
                                          <p:val>
                                            <p:strVal val="#ppt_h"/>
                                          </p:val>
                                        </p:tav>
                                      </p:tavLst>
                                    </p:anim>
                                    <p:anim calcmode="lin" valueType="num">
                                      <p:cBhvr>
                                        <p:cTn id="51" dur="1000" fill="hold"/>
                                        <p:tgtEl>
                                          <p:spTgt spid="23"/>
                                        </p:tgtEl>
                                        <p:attrNameLst>
                                          <p:attrName>style.rotation</p:attrName>
                                        </p:attrNameLst>
                                      </p:cBhvr>
                                      <p:tavLst>
                                        <p:tav tm="0">
                                          <p:val>
                                            <p:fltVal val="90"/>
                                          </p:val>
                                        </p:tav>
                                        <p:tav tm="100000">
                                          <p:val>
                                            <p:fltVal val="0"/>
                                          </p:val>
                                        </p:tav>
                                      </p:tavLst>
                                    </p:anim>
                                    <p:animEffect transition="in" filter="fade">
                                      <p:cBhvr>
                                        <p:cTn id="5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6"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107A62-B033-DF8A-1CF4-CFC07CCC93A7}"/>
              </a:ext>
            </a:extLst>
          </p:cNvPr>
          <p:cNvPicPr>
            <a:picLocks noChangeAspect="1"/>
          </p:cNvPicPr>
          <p:nvPr/>
        </p:nvPicPr>
        <p:blipFill>
          <a:blip r:embed="rId2" cstate="email">
            <a:extLst>
              <a:ext uri="{BEBA8EAE-BF5A-486C-A8C5-ECC9F3942E4B}">
                <a14:imgProps xmlns:a14="http://schemas.microsoft.com/office/drawing/2010/main">
                  <a14:imgLayer r:embed="rId3">
                    <a14:imgEffect>
                      <a14:artisticBlur radius="9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13CA3AC-5615-306C-5A90-739C1874794C}"/>
              </a:ext>
            </a:extLst>
          </p:cNvPr>
          <p:cNvSpPr/>
          <p:nvPr/>
        </p:nvSpPr>
        <p:spPr>
          <a:xfrm>
            <a:off x="103163" y="138916"/>
            <a:ext cx="11985674" cy="6580165"/>
          </a:xfrm>
          <a:custGeom>
            <a:avLst/>
            <a:gdLst>
              <a:gd name="connsiteX0" fmla="*/ 0 w 11985674"/>
              <a:gd name="connsiteY0" fmla="*/ 1096716 h 6580165"/>
              <a:gd name="connsiteX1" fmla="*/ 1096716 w 11985674"/>
              <a:gd name="connsiteY1" fmla="*/ 0 h 6580165"/>
              <a:gd name="connsiteX2" fmla="*/ 1502395 w 11985674"/>
              <a:gd name="connsiteY2" fmla="*/ 0 h 6580165"/>
              <a:gd name="connsiteX3" fmla="*/ 2201840 w 11985674"/>
              <a:gd name="connsiteY3" fmla="*/ 0 h 6580165"/>
              <a:gd name="connsiteX4" fmla="*/ 2705441 w 11985674"/>
              <a:gd name="connsiteY4" fmla="*/ 0 h 6580165"/>
              <a:gd name="connsiteX5" fmla="*/ 3306965 w 11985674"/>
              <a:gd name="connsiteY5" fmla="*/ 0 h 6580165"/>
              <a:gd name="connsiteX6" fmla="*/ 4202256 w 11985674"/>
              <a:gd name="connsiteY6" fmla="*/ 0 h 6580165"/>
              <a:gd name="connsiteX7" fmla="*/ 4803779 w 11985674"/>
              <a:gd name="connsiteY7" fmla="*/ 0 h 6580165"/>
              <a:gd name="connsiteX8" fmla="*/ 5601147 w 11985674"/>
              <a:gd name="connsiteY8" fmla="*/ 0 h 6580165"/>
              <a:gd name="connsiteX9" fmla="*/ 6104748 w 11985674"/>
              <a:gd name="connsiteY9" fmla="*/ 0 h 6580165"/>
              <a:gd name="connsiteX10" fmla="*/ 6706272 w 11985674"/>
              <a:gd name="connsiteY10" fmla="*/ 0 h 6580165"/>
              <a:gd name="connsiteX11" fmla="*/ 7503640 w 11985674"/>
              <a:gd name="connsiteY11" fmla="*/ 0 h 6580165"/>
              <a:gd name="connsiteX12" fmla="*/ 7909319 w 11985674"/>
              <a:gd name="connsiteY12" fmla="*/ 0 h 6580165"/>
              <a:gd name="connsiteX13" fmla="*/ 8510842 w 11985674"/>
              <a:gd name="connsiteY13" fmla="*/ 0 h 6580165"/>
              <a:gd name="connsiteX14" fmla="*/ 9014443 w 11985674"/>
              <a:gd name="connsiteY14" fmla="*/ 0 h 6580165"/>
              <a:gd name="connsiteX15" fmla="*/ 9909734 w 11985674"/>
              <a:gd name="connsiteY15" fmla="*/ 0 h 6580165"/>
              <a:gd name="connsiteX16" fmla="*/ 10888958 w 11985674"/>
              <a:gd name="connsiteY16" fmla="*/ 0 h 6580165"/>
              <a:gd name="connsiteX17" fmla="*/ 11985674 w 11985674"/>
              <a:gd name="connsiteY17" fmla="*/ 1096716 h 6580165"/>
              <a:gd name="connsiteX18" fmla="*/ 11985674 w 11985674"/>
              <a:gd name="connsiteY18" fmla="*/ 1723392 h 6580165"/>
              <a:gd name="connsiteX19" fmla="*/ 11985674 w 11985674"/>
              <a:gd name="connsiteY19" fmla="*/ 2393936 h 6580165"/>
              <a:gd name="connsiteX20" fmla="*/ 11985674 w 11985674"/>
              <a:gd name="connsiteY20" fmla="*/ 3064479 h 6580165"/>
              <a:gd name="connsiteX21" fmla="*/ 11985674 w 11985674"/>
              <a:gd name="connsiteY21" fmla="*/ 3778890 h 6580165"/>
              <a:gd name="connsiteX22" fmla="*/ 11985674 w 11985674"/>
              <a:gd name="connsiteY22" fmla="*/ 4317831 h 6580165"/>
              <a:gd name="connsiteX23" fmla="*/ 11985674 w 11985674"/>
              <a:gd name="connsiteY23" fmla="*/ 4812906 h 6580165"/>
              <a:gd name="connsiteX24" fmla="*/ 11985674 w 11985674"/>
              <a:gd name="connsiteY24" fmla="*/ 5483449 h 6580165"/>
              <a:gd name="connsiteX25" fmla="*/ 10888958 w 11985674"/>
              <a:gd name="connsiteY25" fmla="*/ 6580165 h 6580165"/>
              <a:gd name="connsiteX26" fmla="*/ 10483279 w 11985674"/>
              <a:gd name="connsiteY26" fmla="*/ 6580165 h 6580165"/>
              <a:gd name="connsiteX27" fmla="*/ 9783834 w 11985674"/>
              <a:gd name="connsiteY27" fmla="*/ 6580165 h 6580165"/>
              <a:gd name="connsiteX28" fmla="*/ 8888543 w 11985674"/>
              <a:gd name="connsiteY28" fmla="*/ 6580165 h 6580165"/>
              <a:gd name="connsiteX29" fmla="*/ 8384942 w 11985674"/>
              <a:gd name="connsiteY29" fmla="*/ 6580165 h 6580165"/>
              <a:gd name="connsiteX30" fmla="*/ 7587574 w 11985674"/>
              <a:gd name="connsiteY30" fmla="*/ 6580165 h 6580165"/>
              <a:gd name="connsiteX31" fmla="*/ 7181895 w 11985674"/>
              <a:gd name="connsiteY31" fmla="*/ 6580165 h 6580165"/>
              <a:gd name="connsiteX32" fmla="*/ 6384527 w 11985674"/>
              <a:gd name="connsiteY32" fmla="*/ 6580165 h 6580165"/>
              <a:gd name="connsiteX33" fmla="*/ 5978848 w 11985674"/>
              <a:gd name="connsiteY33" fmla="*/ 6580165 h 6580165"/>
              <a:gd name="connsiteX34" fmla="*/ 5279402 w 11985674"/>
              <a:gd name="connsiteY34" fmla="*/ 6580165 h 6580165"/>
              <a:gd name="connsiteX35" fmla="*/ 4873724 w 11985674"/>
              <a:gd name="connsiteY35" fmla="*/ 6580165 h 6580165"/>
              <a:gd name="connsiteX36" fmla="*/ 4370123 w 11985674"/>
              <a:gd name="connsiteY36" fmla="*/ 6580165 h 6580165"/>
              <a:gd name="connsiteX37" fmla="*/ 3964444 w 11985674"/>
              <a:gd name="connsiteY37" fmla="*/ 6580165 h 6580165"/>
              <a:gd name="connsiteX38" fmla="*/ 3264998 w 11985674"/>
              <a:gd name="connsiteY38" fmla="*/ 6580165 h 6580165"/>
              <a:gd name="connsiteX39" fmla="*/ 2565552 w 11985674"/>
              <a:gd name="connsiteY39" fmla="*/ 6580165 h 6580165"/>
              <a:gd name="connsiteX40" fmla="*/ 2159874 w 11985674"/>
              <a:gd name="connsiteY40" fmla="*/ 6580165 h 6580165"/>
              <a:gd name="connsiteX41" fmla="*/ 1096716 w 11985674"/>
              <a:gd name="connsiteY41" fmla="*/ 6580165 h 6580165"/>
              <a:gd name="connsiteX42" fmla="*/ 0 w 11985674"/>
              <a:gd name="connsiteY42" fmla="*/ 5483449 h 6580165"/>
              <a:gd name="connsiteX43" fmla="*/ 0 w 11985674"/>
              <a:gd name="connsiteY43" fmla="*/ 4856773 h 6580165"/>
              <a:gd name="connsiteX44" fmla="*/ 0 w 11985674"/>
              <a:gd name="connsiteY44" fmla="*/ 4273964 h 6580165"/>
              <a:gd name="connsiteX45" fmla="*/ 0 w 11985674"/>
              <a:gd name="connsiteY45" fmla="*/ 3735023 h 6580165"/>
              <a:gd name="connsiteX46" fmla="*/ 0 w 11985674"/>
              <a:gd name="connsiteY46" fmla="*/ 3152214 h 6580165"/>
              <a:gd name="connsiteX47" fmla="*/ 0 w 11985674"/>
              <a:gd name="connsiteY47" fmla="*/ 2437803 h 6580165"/>
              <a:gd name="connsiteX48" fmla="*/ 0 w 11985674"/>
              <a:gd name="connsiteY48" fmla="*/ 1811127 h 6580165"/>
              <a:gd name="connsiteX49" fmla="*/ 0 w 11985674"/>
              <a:gd name="connsiteY49" fmla="*/ 1096716 h 658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85674" h="6580165" extrusionOk="0">
                <a:moveTo>
                  <a:pt x="0" y="1096716"/>
                </a:moveTo>
                <a:cubicBezTo>
                  <a:pt x="-42283" y="540689"/>
                  <a:pt x="591944" y="30999"/>
                  <a:pt x="1096716" y="0"/>
                </a:cubicBezTo>
                <a:cubicBezTo>
                  <a:pt x="1217791" y="4648"/>
                  <a:pt x="1317800" y="6991"/>
                  <a:pt x="1502395" y="0"/>
                </a:cubicBezTo>
                <a:cubicBezTo>
                  <a:pt x="1686990" y="-6991"/>
                  <a:pt x="1995443" y="-25137"/>
                  <a:pt x="2201840" y="0"/>
                </a:cubicBezTo>
                <a:cubicBezTo>
                  <a:pt x="2408238" y="25137"/>
                  <a:pt x="2586111" y="-21514"/>
                  <a:pt x="2705441" y="0"/>
                </a:cubicBezTo>
                <a:cubicBezTo>
                  <a:pt x="2824771" y="21514"/>
                  <a:pt x="3087794" y="-26704"/>
                  <a:pt x="3306965" y="0"/>
                </a:cubicBezTo>
                <a:cubicBezTo>
                  <a:pt x="3526136" y="26704"/>
                  <a:pt x="3948477" y="-42863"/>
                  <a:pt x="4202256" y="0"/>
                </a:cubicBezTo>
                <a:cubicBezTo>
                  <a:pt x="4456035" y="42863"/>
                  <a:pt x="4523598" y="-3850"/>
                  <a:pt x="4803779" y="0"/>
                </a:cubicBezTo>
                <a:cubicBezTo>
                  <a:pt x="5083960" y="3850"/>
                  <a:pt x="5394948" y="-39182"/>
                  <a:pt x="5601147" y="0"/>
                </a:cubicBezTo>
                <a:cubicBezTo>
                  <a:pt x="5807346" y="39182"/>
                  <a:pt x="5890397" y="-19614"/>
                  <a:pt x="6104748" y="0"/>
                </a:cubicBezTo>
                <a:cubicBezTo>
                  <a:pt x="6319099" y="19614"/>
                  <a:pt x="6433902" y="-13369"/>
                  <a:pt x="6706272" y="0"/>
                </a:cubicBezTo>
                <a:cubicBezTo>
                  <a:pt x="6978642" y="13369"/>
                  <a:pt x="7174400" y="-34088"/>
                  <a:pt x="7503640" y="0"/>
                </a:cubicBezTo>
                <a:cubicBezTo>
                  <a:pt x="7832880" y="34088"/>
                  <a:pt x="7786146" y="-18985"/>
                  <a:pt x="7909319" y="0"/>
                </a:cubicBezTo>
                <a:cubicBezTo>
                  <a:pt x="8032492" y="18985"/>
                  <a:pt x="8352373" y="13494"/>
                  <a:pt x="8510842" y="0"/>
                </a:cubicBezTo>
                <a:cubicBezTo>
                  <a:pt x="8669311" y="-13494"/>
                  <a:pt x="8843732" y="-11976"/>
                  <a:pt x="9014443" y="0"/>
                </a:cubicBezTo>
                <a:cubicBezTo>
                  <a:pt x="9185154" y="11976"/>
                  <a:pt x="9489679" y="6161"/>
                  <a:pt x="9909734" y="0"/>
                </a:cubicBezTo>
                <a:cubicBezTo>
                  <a:pt x="10329789" y="-6161"/>
                  <a:pt x="10561915" y="-43354"/>
                  <a:pt x="10888958" y="0"/>
                </a:cubicBezTo>
                <a:cubicBezTo>
                  <a:pt x="11460743" y="-21902"/>
                  <a:pt x="11983299" y="560532"/>
                  <a:pt x="11985674" y="1096716"/>
                </a:cubicBezTo>
                <a:cubicBezTo>
                  <a:pt x="11998273" y="1401177"/>
                  <a:pt x="11957511" y="1565689"/>
                  <a:pt x="11985674" y="1723392"/>
                </a:cubicBezTo>
                <a:cubicBezTo>
                  <a:pt x="12013837" y="1881095"/>
                  <a:pt x="11961728" y="2193889"/>
                  <a:pt x="11985674" y="2393936"/>
                </a:cubicBezTo>
                <a:cubicBezTo>
                  <a:pt x="12009620" y="2593983"/>
                  <a:pt x="11971326" y="2807722"/>
                  <a:pt x="11985674" y="3064479"/>
                </a:cubicBezTo>
                <a:cubicBezTo>
                  <a:pt x="12000022" y="3321236"/>
                  <a:pt x="11992791" y="3470431"/>
                  <a:pt x="11985674" y="3778890"/>
                </a:cubicBezTo>
                <a:cubicBezTo>
                  <a:pt x="11978557" y="4087349"/>
                  <a:pt x="11968602" y="4190025"/>
                  <a:pt x="11985674" y="4317831"/>
                </a:cubicBezTo>
                <a:cubicBezTo>
                  <a:pt x="12002746" y="4445637"/>
                  <a:pt x="11979456" y="4565388"/>
                  <a:pt x="11985674" y="4812906"/>
                </a:cubicBezTo>
                <a:cubicBezTo>
                  <a:pt x="11991892" y="5060424"/>
                  <a:pt x="11976635" y="5340414"/>
                  <a:pt x="11985674" y="5483449"/>
                </a:cubicBezTo>
                <a:cubicBezTo>
                  <a:pt x="12012945" y="6097312"/>
                  <a:pt x="11498793" y="6628817"/>
                  <a:pt x="10888958" y="6580165"/>
                </a:cubicBezTo>
                <a:cubicBezTo>
                  <a:pt x="10731415" y="6589452"/>
                  <a:pt x="10680127" y="6570501"/>
                  <a:pt x="10483279" y="6580165"/>
                </a:cubicBezTo>
                <a:cubicBezTo>
                  <a:pt x="10286431" y="6589829"/>
                  <a:pt x="10089264" y="6585204"/>
                  <a:pt x="9783834" y="6580165"/>
                </a:cubicBezTo>
                <a:cubicBezTo>
                  <a:pt x="9478405" y="6575126"/>
                  <a:pt x="9221366" y="6598822"/>
                  <a:pt x="8888543" y="6580165"/>
                </a:cubicBezTo>
                <a:cubicBezTo>
                  <a:pt x="8555720" y="6561508"/>
                  <a:pt x="8620808" y="6581807"/>
                  <a:pt x="8384942" y="6580165"/>
                </a:cubicBezTo>
                <a:cubicBezTo>
                  <a:pt x="8149076" y="6578523"/>
                  <a:pt x="7893626" y="6603533"/>
                  <a:pt x="7587574" y="6580165"/>
                </a:cubicBezTo>
                <a:cubicBezTo>
                  <a:pt x="7281522" y="6556797"/>
                  <a:pt x="7335997" y="6587534"/>
                  <a:pt x="7181895" y="6580165"/>
                </a:cubicBezTo>
                <a:cubicBezTo>
                  <a:pt x="7027793" y="6572796"/>
                  <a:pt x="6755302" y="6609256"/>
                  <a:pt x="6384527" y="6580165"/>
                </a:cubicBezTo>
                <a:cubicBezTo>
                  <a:pt x="6013752" y="6551074"/>
                  <a:pt x="6133246" y="6590453"/>
                  <a:pt x="5978848" y="6580165"/>
                </a:cubicBezTo>
                <a:cubicBezTo>
                  <a:pt x="5824450" y="6569877"/>
                  <a:pt x="5530248" y="6587045"/>
                  <a:pt x="5279402" y="6580165"/>
                </a:cubicBezTo>
                <a:cubicBezTo>
                  <a:pt x="5028556" y="6573285"/>
                  <a:pt x="4996305" y="6583849"/>
                  <a:pt x="4873724" y="6580165"/>
                </a:cubicBezTo>
                <a:cubicBezTo>
                  <a:pt x="4751143" y="6576481"/>
                  <a:pt x="4550681" y="6590270"/>
                  <a:pt x="4370123" y="6580165"/>
                </a:cubicBezTo>
                <a:cubicBezTo>
                  <a:pt x="4189565" y="6570060"/>
                  <a:pt x="4089101" y="6591819"/>
                  <a:pt x="3964444" y="6580165"/>
                </a:cubicBezTo>
                <a:cubicBezTo>
                  <a:pt x="3839787" y="6568511"/>
                  <a:pt x="3577805" y="6565462"/>
                  <a:pt x="3264998" y="6580165"/>
                </a:cubicBezTo>
                <a:cubicBezTo>
                  <a:pt x="2952191" y="6594868"/>
                  <a:pt x="2800990" y="6553076"/>
                  <a:pt x="2565552" y="6580165"/>
                </a:cubicBezTo>
                <a:cubicBezTo>
                  <a:pt x="2330114" y="6607254"/>
                  <a:pt x="2265324" y="6588957"/>
                  <a:pt x="2159874" y="6580165"/>
                </a:cubicBezTo>
                <a:cubicBezTo>
                  <a:pt x="2054424" y="6571373"/>
                  <a:pt x="1614996" y="6527265"/>
                  <a:pt x="1096716" y="6580165"/>
                </a:cubicBezTo>
                <a:cubicBezTo>
                  <a:pt x="568231" y="6518099"/>
                  <a:pt x="42797" y="6160228"/>
                  <a:pt x="0" y="5483449"/>
                </a:cubicBezTo>
                <a:cubicBezTo>
                  <a:pt x="9676" y="5318199"/>
                  <a:pt x="-4416" y="5031598"/>
                  <a:pt x="0" y="4856773"/>
                </a:cubicBezTo>
                <a:cubicBezTo>
                  <a:pt x="4416" y="4681948"/>
                  <a:pt x="11954" y="4510338"/>
                  <a:pt x="0" y="4273964"/>
                </a:cubicBezTo>
                <a:cubicBezTo>
                  <a:pt x="-11954" y="4037590"/>
                  <a:pt x="20052" y="3977285"/>
                  <a:pt x="0" y="3735023"/>
                </a:cubicBezTo>
                <a:cubicBezTo>
                  <a:pt x="-20052" y="3492761"/>
                  <a:pt x="-3010" y="3338233"/>
                  <a:pt x="0" y="3152214"/>
                </a:cubicBezTo>
                <a:cubicBezTo>
                  <a:pt x="3010" y="2966195"/>
                  <a:pt x="-21193" y="2657584"/>
                  <a:pt x="0" y="2437803"/>
                </a:cubicBezTo>
                <a:cubicBezTo>
                  <a:pt x="21193" y="2218022"/>
                  <a:pt x="4310" y="1995036"/>
                  <a:pt x="0" y="1811127"/>
                </a:cubicBezTo>
                <a:cubicBezTo>
                  <a:pt x="-4310" y="1627218"/>
                  <a:pt x="31420" y="1431939"/>
                  <a:pt x="0" y="1096716"/>
                </a:cubicBezTo>
                <a:close/>
              </a:path>
            </a:pathLst>
          </a:custGeom>
          <a:noFill/>
          <a:ln w="28575">
            <a:solidFill>
              <a:schemeClr val="bg1"/>
            </a:solidFill>
            <a:extLst>
              <a:ext uri="{C807C97D-BFC1-408E-A445-0C87EB9F89A2}">
                <ask:lineSketchStyleProps xmlns:ask="http://schemas.microsoft.com/office/drawing/2018/sketchyshapes" sd="3275165855">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9CB3BD2-C3B4-0AAF-DDB0-A038A20B88E5}"/>
              </a:ext>
            </a:extLst>
          </p:cNvPr>
          <p:cNvSpPr/>
          <p:nvPr/>
        </p:nvSpPr>
        <p:spPr>
          <a:xfrm>
            <a:off x="321212" y="352791"/>
            <a:ext cx="11549575" cy="6152414"/>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fa-IR" sz="2100" b="0" i="0" dirty="0">
                <a:solidFill>
                  <a:schemeClr val="tx1"/>
                </a:solidFill>
                <a:effectLst/>
                <a:latin typeface="Vazir" panose="020B0603030804020204" pitchFamily="34" charset="-78"/>
                <a:cs typeface="Vazir" panose="020B0603030804020204" pitchFamily="34" charset="-78"/>
              </a:rPr>
              <a:t>پس از مرگ ملکشاه ،به دلیل اینکه میان شاهزادگان اختلافاتی بر سر جانشینی رخ داد این اقتدار و قدرت مرکزی نابود شد و این سلطنت به چند قسمت تقسیم شد که از جمله ی آن ها می توان به:</a:t>
            </a:r>
          </a:p>
          <a:p>
            <a:pPr algn="ctr"/>
            <a:endParaRPr lang="fa-IR" sz="2100" dirty="0">
              <a:solidFill>
                <a:schemeClr val="tx1"/>
              </a:solidFill>
              <a:latin typeface="Vazir" panose="020B0603030804020204" pitchFamily="34" charset="-78"/>
              <a:cs typeface="Vazir" panose="020B0603030804020204" pitchFamily="34" charset="-78"/>
            </a:endParaRPr>
          </a:p>
          <a:p>
            <a:pPr algn="ctr"/>
            <a:endParaRPr lang="fa-IR" sz="2100" dirty="0">
              <a:solidFill>
                <a:schemeClr val="tx1"/>
              </a:solidFill>
              <a:latin typeface="Vazir" panose="020B0603030804020204" pitchFamily="34" charset="-78"/>
              <a:cs typeface="Vazir" panose="020B0603030804020204" pitchFamily="34" charset="-78"/>
            </a:endParaRPr>
          </a:p>
          <a:p>
            <a:pPr algn="ctr"/>
            <a:endParaRPr lang="fa-IR" sz="2100" dirty="0">
              <a:solidFill>
                <a:schemeClr val="tx1"/>
              </a:solidFill>
              <a:latin typeface="Vazir" panose="020B0603030804020204" pitchFamily="34" charset="-78"/>
              <a:cs typeface="Vazir" panose="020B0603030804020204" pitchFamily="34" charset="-78"/>
            </a:endParaRPr>
          </a:p>
          <a:p>
            <a:pPr algn="ctr"/>
            <a:endParaRPr lang="fa-IR" sz="2100" dirty="0">
              <a:solidFill>
                <a:schemeClr val="tx1"/>
              </a:solidFill>
              <a:latin typeface="Vazir" panose="020B0603030804020204" pitchFamily="34" charset="-78"/>
              <a:cs typeface="Vazir" panose="020B0603030804020204" pitchFamily="34" charset="-78"/>
            </a:endParaRPr>
          </a:p>
          <a:p>
            <a:pPr algn="ctr"/>
            <a:endParaRPr lang="fa-IR" sz="2100" dirty="0">
              <a:solidFill>
                <a:schemeClr val="tx1"/>
              </a:solidFill>
              <a:latin typeface="Vazir" panose="020B0603030804020204" pitchFamily="34" charset="-78"/>
              <a:cs typeface="Vazir" panose="020B0603030804020204" pitchFamily="34" charset="-78"/>
            </a:endParaRPr>
          </a:p>
          <a:p>
            <a:pPr algn="ctr"/>
            <a:endParaRPr lang="fa-IR" sz="2100" dirty="0">
              <a:solidFill>
                <a:schemeClr val="tx1"/>
              </a:solidFill>
              <a:latin typeface="Vazir" panose="020B0603030804020204" pitchFamily="34" charset="-78"/>
              <a:cs typeface="Vazir" panose="020B0603030804020204" pitchFamily="34" charset="-78"/>
            </a:endParaRPr>
          </a:p>
          <a:p>
            <a:pPr algn="ctr"/>
            <a:endParaRPr lang="fa-IR" sz="2100" dirty="0">
              <a:solidFill>
                <a:schemeClr val="tx1"/>
              </a:solidFill>
              <a:latin typeface="Vazir" panose="020B0603030804020204" pitchFamily="34" charset="-78"/>
              <a:cs typeface="Vazir" panose="020B0603030804020204" pitchFamily="34" charset="-78"/>
            </a:endParaRPr>
          </a:p>
          <a:p>
            <a:pPr algn="ctr"/>
            <a:endParaRPr lang="fa-IR" sz="2100" dirty="0">
              <a:solidFill>
                <a:schemeClr val="tx1"/>
              </a:solidFill>
              <a:latin typeface="Vazir" panose="020B0603030804020204" pitchFamily="34" charset="-78"/>
              <a:cs typeface="Vazir" panose="020B0603030804020204" pitchFamily="34" charset="-78"/>
            </a:endParaRPr>
          </a:p>
          <a:p>
            <a:pPr algn="ctr"/>
            <a:endParaRPr lang="fa-IR" sz="2100" dirty="0">
              <a:solidFill>
                <a:schemeClr val="tx1"/>
              </a:solidFill>
              <a:latin typeface="Vazir" panose="020B0603030804020204" pitchFamily="34" charset="-78"/>
              <a:cs typeface="Vazir" panose="020B0603030804020204" pitchFamily="34" charset="-78"/>
            </a:endParaRPr>
          </a:p>
          <a:p>
            <a:pPr algn="ctr"/>
            <a:endParaRPr lang="fa-IR" sz="2100" dirty="0">
              <a:solidFill>
                <a:schemeClr val="tx1"/>
              </a:solidFill>
              <a:latin typeface="Vazir" panose="020B0603030804020204" pitchFamily="34" charset="-78"/>
              <a:cs typeface="Vazir" panose="020B0603030804020204" pitchFamily="34" charset="-78"/>
            </a:endParaRPr>
          </a:p>
          <a:p>
            <a:pPr algn="ctr"/>
            <a:endParaRPr lang="fa-IR" sz="2100" dirty="0">
              <a:solidFill>
                <a:schemeClr val="tx1"/>
              </a:solidFill>
              <a:latin typeface="Vazir" panose="020B0603030804020204" pitchFamily="34" charset="-78"/>
              <a:cs typeface="Vazir" panose="020B0603030804020204" pitchFamily="34" charset="-78"/>
            </a:endParaRPr>
          </a:p>
          <a:p>
            <a:pPr algn="ctr"/>
            <a:endParaRPr lang="fa-IR" sz="2100" dirty="0">
              <a:solidFill>
                <a:schemeClr val="tx1"/>
              </a:solidFill>
              <a:latin typeface="Vazir" panose="020B0603030804020204" pitchFamily="34" charset="-78"/>
              <a:cs typeface="Vazir" panose="020B0603030804020204" pitchFamily="34" charset="-78"/>
            </a:endParaRPr>
          </a:p>
          <a:p>
            <a:pPr algn="ctr"/>
            <a:endParaRPr lang="fa-IR" sz="1050" dirty="0">
              <a:solidFill>
                <a:schemeClr val="tx1"/>
              </a:solidFill>
              <a:latin typeface="Vazir" panose="020B0603030804020204" pitchFamily="34" charset="-78"/>
              <a:cs typeface="Vazir" panose="020B0603030804020204" pitchFamily="34" charset="-78"/>
            </a:endParaRPr>
          </a:p>
          <a:p>
            <a:pPr algn="ctr"/>
            <a:r>
              <a:rPr lang="fa-IR" sz="2100" dirty="0">
                <a:solidFill>
                  <a:schemeClr val="tx1"/>
                </a:solidFill>
                <a:latin typeface="Vazir" panose="020B0603030804020204" pitchFamily="34" charset="-78"/>
                <a:cs typeface="Vazir" panose="020B0603030804020204" pitchFamily="34" charset="-78"/>
              </a:rPr>
              <a:t>اوج اقتدار این امپراتوری در دوره ی </a:t>
            </a:r>
            <a:r>
              <a:rPr lang="fa-IR" sz="2100" dirty="0">
                <a:solidFill>
                  <a:srgbClr val="FF0000"/>
                </a:solidFill>
                <a:latin typeface="Vazir" panose="020B0603030804020204" pitchFamily="34" charset="-78"/>
                <a:cs typeface="Vazir" panose="020B0603030804020204" pitchFamily="34" charset="-78"/>
              </a:rPr>
              <a:t>ملکشاه</a:t>
            </a:r>
            <a:r>
              <a:rPr lang="fa-IR" sz="2100" dirty="0">
                <a:solidFill>
                  <a:schemeClr val="tx1"/>
                </a:solidFill>
                <a:latin typeface="Vazir" panose="020B0603030804020204" pitchFamily="34" charset="-78"/>
                <a:cs typeface="Vazir" panose="020B0603030804020204" pitchFamily="34" charset="-78"/>
              </a:rPr>
              <a:t> بود. در این دوره، محدوده ی سلطنت سلجوقیان از شرق تا ماوراءالنهر و از غرب تا دریای مدیترانه، ادامه داشت. آخرین پادشاه این سلسله، </a:t>
            </a:r>
            <a:r>
              <a:rPr lang="fa-IR" sz="2100" dirty="0">
                <a:solidFill>
                  <a:srgbClr val="FF0000"/>
                </a:solidFill>
                <a:latin typeface="Vazir" panose="020B0603030804020204" pitchFamily="34" charset="-78"/>
                <a:cs typeface="Vazir" panose="020B0603030804020204" pitchFamily="34" charset="-78"/>
              </a:rPr>
              <a:t>طغرل سوم</a:t>
            </a:r>
            <a:r>
              <a:rPr lang="fa-IR" sz="2100" dirty="0">
                <a:solidFill>
                  <a:schemeClr val="tx1"/>
                </a:solidFill>
                <a:latin typeface="Vazir" panose="020B0603030804020204" pitchFamily="34" charset="-78"/>
                <a:cs typeface="Vazir" panose="020B0603030804020204" pitchFamily="34" charset="-78"/>
              </a:rPr>
              <a:t> نام داشت که پادشاه سلجوقیان عراق عجم بود.</a:t>
            </a:r>
            <a:endParaRPr lang="en-US" sz="2100" dirty="0">
              <a:solidFill>
                <a:schemeClr val="tx1"/>
              </a:solidFill>
              <a:latin typeface="Vazir" panose="020B0603030804020204" pitchFamily="34" charset="-78"/>
              <a:cs typeface="Vazir" panose="020B0603030804020204" pitchFamily="34" charset="-78"/>
            </a:endParaRPr>
          </a:p>
        </p:txBody>
      </p:sp>
      <p:sp>
        <p:nvSpPr>
          <p:cNvPr id="8" name="Rectangle: Rounded Corners 7">
            <a:extLst>
              <a:ext uri="{FF2B5EF4-FFF2-40B4-BE49-F238E27FC236}">
                <a16:creationId xmlns:a16="http://schemas.microsoft.com/office/drawing/2014/main" id="{1D37EC28-835A-1484-D1CD-7C9F7072C7E6}"/>
              </a:ext>
            </a:extLst>
          </p:cNvPr>
          <p:cNvSpPr/>
          <p:nvPr/>
        </p:nvSpPr>
        <p:spPr>
          <a:xfrm>
            <a:off x="8384344" y="1561514"/>
            <a:ext cx="2954216" cy="745588"/>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800" dirty="0">
                <a:solidFill>
                  <a:srgbClr val="C00000"/>
                </a:solidFill>
                <a:latin typeface="Mikhak Black" pitchFamily="2" charset="-78"/>
                <a:cs typeface="Mikhak Black" pitchFamily="2" charset="-78"/>
              </a:rPr>
              <a:t>سلجوقیان سوریه</a:t>
            </a:r>
            <a:endParaRPr lang="en-US" sz="2800" dirty="0">
              <a:solidFill>
                <a:srgbClr val="C00000"/>
              </a:solidFill>
              <a:latin typeface="Mikhak Black" pitchFamily="2" charset="-78"/>
              <a:cs typeface="Mikhak Black" pitchFamily="2" charset="-78"/>
            </a:endParaRPr>
          </a:p>
        </p:txBody>
      </p:sp>
      <p:sp>
        <p:nvSpPr>
          <p:cNvPr id="9" name="Rectangle: Rounded Corners 8">
            <a:extLst>
              <a:ext uri="{FF2B5EF4-FFF2-40B4-BE49-F238E27FC236}">
                <a16:creationId xmlns:a16="http://schemas.microsoft.com/office/drawing/2014/main" id="{4D57ACC5-F11A-FFCD-11A3-6DCE22E8B3E7}"/>
              </a:ext>
            </a:extLst>
          </p:cNvPr>
          <p:cNvSpPr/>
          <p:nvPr/>
        </p:nvSpPr>
        <p:spPr>
          <a:xfrm>
            <a:off x="8384344" y="2446018"/>
            <a:ext cx="2954216" cy="745588"/>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800" dirty="0">
                <a:solidFill>
                  <a:srgbClr val="C00000"/>
                </a:solidFill>
                <a:latin typeface="Mikhak Black" pitchFamily="2" charset="-78"/>
                <a:cs typeface="Mikhak Black" pitchFamily="2" charset="-78"/>
              </a:rPr>
              <a:t>سلجوقیان عراق</a:t>
            </a:r>
            <a:endParaRPr lang="en-US" sz="2800" dirty="0">
              <a:solidFill>
                <a:srgbClr val="C00000"/>
              </a:solidFill>
              <a:latin typeface="Mikhak Black" pitchFamily="2" charset="-78"/>
              <a:cs typeface="Mikhak Black" pitchFamily="2" charset="-78"/>
            </a:endParaRPr>
          </a:p>
        </p:txBody>
      </p:sp>
      <p:sp>
        <p:nvSpPr>
          <p:cNvPr id="10" name="Rectangle: Rounded Corners 9">
            <a:extLst>
              <a:ext uri="{FF2B5EF4-FFF2-40B4-BE49-F238E27FC236}">
                <a16:creationId xmlns:a16="http://schemas.microsoft.com/office/drawing/2014/main" id="{27CB171B-6237-A4C5-465D-EE4BBA049C24}"/>
              </a:ext>
            </a:extLst>
          </p:cNvPr>
          <p:cNvSpPr/>
          <p:nvPr/>
        </p:nvSpPr>
        <p:spPr>
          <a:xfrm>
            <a:off x="8384344" y="3330522"/>
            <a:ext cx="2954216" cy="745588"/>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800" dirty="0">
                <a:solidFill>
                  <a:srgbClr val="C00000"/>
                </a:solidFill>
                <a:latin typeface="Mikhak Black" pitchFamily="2" charset="-78"/>
                <a:cs typeface="Mikhak Black" pitchFamily="2" charset="-78"/>
              </a:rPr>
              <a:t>سلجوقیان کرمان</a:t>
            </a:r>
            <a:endParaRPr lang="en-US" sz="2800" dirty="0">
              <a:solidFill>
                <a:srgbClr val="C00000"/>
              </a:solidFill>
              <a:latin typeface="Mikhak Black" pitchFamily="2" charset="-78"/>
              <a:cs typeface="Mikhak Black" pitchFamily="2" charset="-78"/>
            </a:endParaRPr>
          </a:p>
        </p:txBody>
      </p:sp>
      <p:sp>
        <p:nvSpPr>
          <p:cNvPr id="11" name="Rectangle: Rounded Corners 10">
            <a:extLst>
              <a:ext uri="{FF2B5EF4-FFF2-40B4-BE49-F238E27FC236}">
                <a16:creationId xmlns:a16="http://schemas.microsoft.com/office/drawing/2014/main" id="{10B24F6A-A2A2-08DC-F6B8-D3E1A9D0820A}"/>
              </a:ext>
            </a:extLst>
          </p:cNvPr>
          <p:cNvSpPr/>
          <p:nvPr/>
        </p:nvSpPr>
        <p:spPr>
          <a:xfrm>
            <a:off x="7512148" y="4215026"/>
            <a:ext cx="3826412" cy="745588"/>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800" dirty="0">
                <a:solidFill>
                  <a:srgbClr val="C00000"/>
                </a:solidFill>
                <a:latin typeface="Mikhak Black" pitchFamily="2" charset="-78"/>
                <a:cs typeface="Mikhak Black" pitchFamily="2" charset="-78"/>
              </a:rPr>
              <a:t>سلجوقیان آسیای کوچک</a:t>
            </a:r>
            <a:endParaRPr lang="en-US" sz="2800" dirty="0">
              <a:solidFill>
                <a:srgbClr val="C00000"/>
              </a:solidFill>
              <a:latin typeface="Mikhak Black" pitchFamily="2" charset="-78"/>
              <a:cs typeface="Mikhak Black" pitchFamily="2" charset="-78"/>
            </a:endParaRPr>
          </a:p>
        </p:txBody>
      </p:sp>
      <p:pic>
        <p:nvPicPr>
          <p:cNvPr id="12" name="Picture 11">
            <a:extLst>
              <a:ext uri="{FF2B5EF4-FFF2-40B4-BE49-F238E27FC236}">
                <a16:creationId xmlns:a16="http://schemas.microsoft.com/office/drawing/2014/main" id="{5D79F188-ED25-9615-53D1-F12E394373B0}"/>
              </a:ext>
            </a:extLst>
          </p:cNvPr>
          <p:cNvPicPr>
            <a:picLocks noChangeAspect="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rot="5400000">
            <a:off x="7165730" y="1285679"/>
            <a:ext cx="1216965" cy="1216965"/>
          </a:xfrm>
          <a:prstGeom prst="rect">
            <a:avLst/>
          </a:prstGeom>
        </p:spPr>
      </p:pic>
      <p:pic>
        <p:nvPicPr>
          <p:cNvPr id="13" name="Picture 12">
            <a:extLst>
              <a:ext uri="{FF2B5EF4-FFF2-40B4-BE49-F238E27FC236}">
                <a16:creationId xmlns:a16="http://schemas.microsoft.com/office/drawing/2014/main" id="{EB1C5A09-5222-26F3-29D4-3629188C5573}"/>
              </a:ext>
            </a:extLst>
          </p:cNvPr>
          <p:cNvPicPr>
            <a:picLocks noChangeAspect="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rot="5400000">
            <a:off x="7167379" y="2200699"/>
            <a:ext cx="1216965" cy="1216965"/>
          </a:xfrm>
          <a:prstGeom prst="rect">
            <a:avLst/>
          </a:prstGeom>
        </p:spPr>
      </p:pic>
      <p:pic>
        <p:nvPicPr>
          <p:cNvPr id="14" name="Picture 13">
            <a:extLst>
              <a:ext uri="{FF2B5EF4-FFF2-40B4-BE49-F238E27FC236}">
                <a16:creationId xmlns:a16="http://schemas.microsoft.com/office/drawing/2014/main" id="{957F7CC6-E950-A4B9-8548-F404F953F740}"/>
              </a:ext>
            </a:extLst>
          </p:cNvPr>
          <p:cNvPicPr>
            <a:picLocks noChangeAspect="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rot="5400000">
            <a:off x="7086377" y="3075572"/>
            <a:ext cx="1216965" cy="1216965"/>
          </a:xfrm>
          <a:prstGeom prst="rect">
            <a:avLst/>
          </a:prstGeom>
        </p:spPr>
      </p:pic>
      <p:pic>
        <p:nvPicPr>
          <p:cNvPr id="15" name="Picture 14">
            <a:extLst>
              <a:ext uri="{FF2B5EF4-FFF2-40B4-BE49-F238E27FC236}">
                <a16:creationId xmlns:a16="http://schemas.microsoft.com/office/drawing/2014/main" id="{5604230C-009B-4AD8-389F-5F996C8C5B67}"/>
              </a:ext>
            </a:extLst>
          </p:cNvPr>
          <p:cNvPicPr>
            <a:picLocks noChangeAspect="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rot="5400000">
            <a:off x="6295183" y="4005511"/>
            <a:ext cx="1216965" cy="1216965"/>
          </a:xfrm>
          <a:prstGeom prst="rect">
            <a:avLst/>
          </a:prstGeom>
        </p:spPr>
      </p:pic>
      <p:sp>
        <p:nvSpPr>
          <p:cNvPr id="16" name="Rectangle: Rounded Corners 15">
            <a:extLst>
              <a:ext uri="{FF2B5EF4-FFF2-40B4-BE49-F238E27FC236}">
                <a16:creationId xmlns:a16="http://schemas.microsoft.com/office/drawing/2014/main" id="{6FE7E412-8E60-54AE-097F-6C350A945871}"/>
              </a:ext>
            </a:extLst>
          </p:cNvPr>
          <p:cNvSpPr/>
          <p:nvPr/>
        </p:nvSpPr>
        <p:spPr>
          <a:xfrm>
            <a:off x="984738" y="1558324"/>
            <a:ext cx="5995181" cy="745588"/>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a:solidFill>
                  <a:srgbClr val="7030A0"/>
                </a:solidFill>
                <a:latin typeface="Mikhak Black" pitchFamily="2" charset="-78"/>
                <a:cs typeface="Mikhak Black" pitchFamily="2" charset="-78"/>
              </a:rPr>
              <a:t>تا </a:t>
            </a:r>
            <a:r>
              <a:rPr lang="fa-IR" sz="2800" dirty="0">
                <a:solidFill>
                  <a:srgbClr val="0070C0"/>
                </a:solidFill>
                <a:latin typeface="Mikhak Black" pitchFamily="2" charset="-78"/>
                <a:cs typeface="Mikhak Black" pitchFamily="2" charset="-78"/>
              </a:rPr>
              <a:t>اوایل</a:t>
            </a:r>
            <a:r>
              <a:rPr lang="fa-IR" sz="2800" dirty="0">
                <a:solidFill>
                  <a:srgbClr val="7030A0"/>
                </a:solidFill>
                <a:latin typeface="Mikhak Black" pitchFamily="2" charset="-78"/>
                <a:cs typeface="Mikhak Black" pitchFamily="2" charset="-78"/>
              </a:rPr>
              <a:t> قرن </a:t>
            </a:r>
            <a:r>
              <a:rPr lang="fa-IR" sz="2800" dirty="0">
                <a:solidFill>
                  <a:srgbClr val="0070C0"/>
                </a:solidFill>
                <a:latin typeface="Mikhak Black" pitchFamily="2" charset="-78"/>
                <a:cs typeface="Mikhak Black" pitchFamily="2" charset="-78"/>
              </a:rPr>
              <a:t>ششم</a:t>
            </a:r>
            <a:r>
              <a:rPr lang="fa-IR" sz="2800" dirty="0">
                <a:solidFill>
                  <a:srgbClr val="7030A0"/>
                </a:solidFill>
                <a:latin typeface="Mikhak Black" pitchFamily="2" charset="-78"/>
                <a:cs typeface="Mikhak Black" pitchFamily="2" charset="-78"/>
              </a:rPr>
              <a:t> ، حکمرانی می کردند</a:t>
            </a:r>
            <a:endParaRPr lang="en-US" sz="2800" dirty="0">
              <a:solidFill>
                <a:srgbClr val="7030A0"/>
              </a:solidFill>
              <a:latin typeface="Mikhak Black" pitchFamily="2" charset="-78"/>
              <a:cs typeface="Mikhak Black" pitchFamily="2" charset="-78"/>
            </a:endParaRPr>
          </a:p>
        </p:txBody>
      </p:sp>
      <p:sp>
        <p:nvSpPr>
          <p:cNvPr id="17" name="Rectangle: Rounded Corners 16">
            <a:extLst>
              <a:ext uri="{FF2B5EF4-FFF2-40B4-BE49-F238E27FC236}">
                <a16:creationId xmlns:a16="http://schemas.microsoft.com/office/drawing/2014/main" id="{8C8932F5-16CF-649A-9D67-984682E5B763}"/>
              </a:ext>
            </a:extLst>
          </p:cNvPr>
          <p:cNvSpPr/>
          <p:nvPr/>
        </p:nvSpPr>
        <p:spPr>
          <a:xfrm>
            <a:off x="984738" y="2446018"/>
            <a:ext cx="5995181" cy="745588"/>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a:solidFill>
                  <a:srgbClr val="7030A0"/>
                </a:solidFill>
                <a:latin typeface="Mikhak Black" pitchFamily="2" charset="-78"/>
                <a:cs typeface="Mikhak Black" pitchFamily="2" charset="-78"/>
              </a:rPr>
              <a:t>تا </a:t>
            </a:r>
            <a:r>
              <a:rPr lang="fa-IR" sz="2800" dirty="0">
                <a:solidFill>
                  <a:srgbClr val="0070C0"/>
                </a:solidFill>
                <a:latin typeface="Mikhak Black" pitchFamily="2" charset="-78"/>
                <a:cs typeface="Mikhak Black" pitchFamily="2" charset="-78"/>
              </a:rPr>
              <a:t>اواسط</a:t>
            </a:r>
            <a:r>
              <a:rPr lang="fa-IR" sz="2800" dirty="0">
                <a:solidFill>
                  <a:srgbClr val="7030A0"/>
                </a:solidFill>
                <a:latin typeface="Mikhak Black" pitchFamily="2" charset="-78"/>
                <a:cs typeface="Mikhak Black" pitchFamily="2" charset="-78"/>
              </a:rPr>
              <a:t> قرن </a:t>
            </a:r>
            <a:r>
              <a:rPr lang="fa-IR" sz="2800" dirty="0">
                <a:solidFill>
                  <a:srgbClr val="0070C0"/>
                </a:solidFill>
                <a:latin typeface="Mikhak Black" pitchFamily="2" charset="-78"/>
                <a:cs typeface="Mikhak Black" pitchFamily="2" charset="-78"/>
              </a:rPr>
              <a:t>ششم</a:t>
            </a:r>
            <a:r>
              <a:rPr lang="fa-IR" sz="2800" dirty="0">
                <a:solidFill>
                  <a:srgbClr val="7030A0"/>
                </a:solidFill>
                <a:latin typeface="Mikhak Black" pitchFamily="2" charset="-78"/>
                <a:cs typeface="Mikhak Black" pitchFamily="2" charset="-78"/>
              </a:rPr>
              <a:t> ، حکمرانی می کردند</a:t>
            </a:r>
            <a:endParaRPr lang="en-US" sz="2800" dirty="0">
              <a:solidFill>
                <a:srgbClr val="7030A0"/>
              </a:solidFill>
              <a:latin typeface="Mikhak Black" pitchFamily="2" charset="-78"/>
              <a:cs typeface="Mikhak Black" pitchFamily="2" charset="-78"/>
            </a:endParaRPr>
          </a:p>
        </p:txBody>
      </p:sp>
      <p:sp>
        <p:nvSpPr>
          <p:cNvPr id="19" name="Rectangle: Rounded Corners 18">
            <a:extLst>
              <a:ext uri="{FF2B5EF4-FFF2-40B4-BE49-F238E27FC236}">
                <a16:creationId xmlns:a16="http://schemas.microsoft.com/office/drawing/2014/main" id="{9E1D3F83-E3CD-6828-A8BE-B6D1B5EADF37}"/>
              </a:ext>
            </a:extLst>
          </p:cNvPr>
          <p:cNvSpPr/>
          <p:nvPr/>
        </p:nvSpPr>
        <p:spPr>
          <a:xfrm>
            <a:off x="984738" y="3330522"/>
            <a:ext cx="5995181" cy="745588"/>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a:solidFill>
                  <a:srgbClr val="7030A0"/>
                </a:solidFill>
                <a:latin typeface="Mikhak Black" pitchFamily="2" charset="-78"/>
                <a:cs typeface="Mikhak Black" pitchFamily="2" charset="-78"/>
              </a:rPr>
              <a:t>تا </a:t>
            </a:r>
            <a:r>
              <a:rPr lang="fa-IR" sz="2800" dirty="0">
                <a:solidFill>
                  <a:srgbClr val="0070C0"/>
                </a:solidFill>
                <a:latin typeface="Mikhak Black" pitchFamily="2" charset="-78"/>
                <a:cs typeface="Mikhak Black" pitchFamily="2" charset="-78"/>
              </a:rPr>
              <a:t>اواسط</a:t>
            </a:r>
            <a:r>
              <a:rPr lang="fa-IR" sz="2800" dirty="0">
                <a:solidFill>
                  <a:srgbClr val="7030A0"/>
                </a:solidFill>
                <a:latin typeface="Mikhak Black" pitchFamily="2" charset="-78"/>
                <a:cs typeface="Mikhak Black" pitchFamily="2" charset="-78"/>
              </a:rPr>
              <a:t> قرن </a:t>
            </a:r>
            <a:r>
              <a:rPr lang="fa-IR" sz="2800" dirty="0">
                <a:solidFill>
                  <a:srgbClr val="0070C0"/>
                </a:solidFill>
                <a:latin typeface="Mikhak Black" pitchFamily="2" charset="-78"/>
                <a:cs typeface="Mikhak Black" pitchFamily="2" charset="-78"/>
              </a:rPr>
              <a:t>ششم</a:t>
            </a:r>
            <a:r>
              <a:rPr lang="fa-IR" sz="2800" dirty="0">
                <a:solidFill>
                  <a:srgbClr val="7030A0"/>
                </a:solidFill>
                <a:latin typeface="Mikhak Black" pitchFamily="2" charset="-78"/>
                <a:cs typeface="Mikhak Black" pitchFamily="2" charset="-78"/>
              </a:rPr>
              <a:t> ، حکمرانی می کردند</a:t>
            </a:r>
            <a:endParaRPr lang="en-US" sz="2800" dirty="0">
              <a:solidFill>
                <a:srgbClr val="7030A0"/>
              </a:solidFill>
              <a:latin typeface="Mikhak Black" pitchFamily="2" charset="-78"/>
              <a:cs typeface="Mikhak Black" pitchFamily="2" charset="-78"/>
            </a:endParaRPr>
          </a:p>
        </p:txBody>
      </p:sp>
      <p:sp>
        <p:nvSpPr>
          <p:cNvPr id="20" name="Rectangle: Rounded Corners 19">
            <a:extLst>
              <a:ext uri="{FF2B5EF4-FFF2-40B4-BE49-F238E27FC236}">
                <a16:creationId xmlns:a16="http://schemas.microsoft.com/office/drawing/2014/main" id="{E4763E82-D2F9-8DEB-62A9-331A8DD2C020}"/>
              </a:ext>
            </a:extLst>
          </p:cNvPr>
          <p:cNvSpPr/>
          <p:nvPr/>
        </p:nvSpPr>
        <p:spPr>
          <a:xfrm>
            <a:off x="633046" y="4215026"/>
            <a:ext cx="5757091" cy="745588"/>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a:solidFill>
                  <a:srgbClr val="7030A0"/>
                </a:solidFill>
                <a:latin typeface="Mikhak Black" pitchFamily="2" charset="-78"/>
                <a:cs typeface="Mikhak Black" pitchFamily="2" charset="-78"/>
              </a:rPr>
              <a:t>تا </a:t>
            </a:r>
            <a:r>
              <a:rPr lang="fa-IR" sz="2800" dirty="0">
                <a:solidFill>
                  <a:srgbClr val="0070C0"/>
                </a:solidFill>
                <a:latin typeface="Mikhak Black" pitchFamily="2" charset="-78"/>
                <a:cs typeface="Mikhak Black" pitchFamily="2" charset="-78"/>
              </a:rPr>
              <a:t>اواخر </a:t>
            </a:r>
            <a:r>
              <a:rPr lang="fa-IR" sz="2800" dirty="0">
                <a:solidFill>
                  <a:srgbClr val="7030A0"/>
                </a:solidFill>
                <a:latin typeface="Mikhak Black" pitchFamily="2" charset="-78"/>
                <a:cs typeface="Mikhak Black" pitchFamily="2" charset="-78"/>
              </a:rPr>
              <a:t>قرن </a:t>
            </a:r>
            <a:r>
              <a:rPr lang="fa-IR" sz="2800" dirty="0">
                <a:solidFill>
                  <a:srgbClr val="0070C0"/>
                </a:solidFill>
                <a:latin typeface="Mikhak Black" pitchFamily="2" charset="-78"/>
                <a:cs typeface="Mikhak Black" pitchFamily="2" charset="-78"/>
              </a:rPr>
              <a:t>هفتم</a:t>
            </a:r>
            <a:r>
              <a:rPr lang="fa-IR" sz="2800" dirty="0">
                <a:solidFill>
                  <a:srgbClr val="7030A0"/>
                </a:solidFill>
                <a:latin typeface="Mikhak Black" pitchFamily="2" charset="-78"/>
                <a:cs typeface="Mikhak Black" pitchFamily="2" charset="-78"/>
              </a:rPr>
              <a:t> ، حکمرانی می کردند</a:t>
            </a:r>
            <a:endParaRPr lang="en-US" sz="2800" dirty="0">
              <a:solidFill>
                <a:srgbClr val="7030A0"/>
              </a:solidFill>
              <a:latin typeface="Mikhak Black" pitchFamily="2" charset="-78"/>
              <a:cs typeface="Mikhak Black" pitchFamily="2" charset="-78"/>
            </a:endParaRPr>
          </a:p>
        </p:txBody>
      </p:sp>
    </p:spTree>
    <p:extLst>
      <p:ext uri="{BB962C8B-B14F-4D97-AF65-F5344CB8AC3E}">
        <p14:creationId xmlns:p14="http://schemas.microsoft.com/office/powerpoint/2010/main" val="185437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7">
                                            <p:txEl>
                                              <p:pRg st="14" end="14"/>
                                            </p:txEl>
                                          </p:spTgt>
                                        </p:tgtEl>
                                        <p:attrNameLst>
                                          <p:attrName>style.visibility</p:attrName>
                                        </p:attrNameLst>
                                      </p:cBhvr>
                                      <p:to>
                                        <p:strVal val="visible"/>
                                      </p:to>
                                    </p:set>
                                    <p:animEffect transition="in" filter="wipe(right)">
                                      <p:cBhvr>
                                        <p:cTn id="55"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6" grpId="0" animBg="1"/>
      <p:bldP spid="17" grpId="0" animBg="1"/>
      <p:bldP spid="19"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TotalTime>
  <Words>296</Words>
  <Application>Microsoft Office PowerPoint</Application>
  <PresentationFormat>Widescreen</PresentationFormat>
  <Paragraphs>38</Paragraphs>
  <Slides>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B Titr</vt:lpstr>
      <vt:lpstr>Calibri</vt:lpstr>
      <vt:lpstr>Calibri Light</vt:lpstr>
      <vt:lpstr>Lalezar</vt:lpstr>
      <vt:lpstr>Mikhak</vt:lpstr>
      <vt:lpstr>Mikhak Black</vt:lpstr>
      <vt:lpstr>Vazir</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hosein sarshad</dc:creator>
  <cp:lastModifiedBy>mohammad hosein sarshad</cp:lastModifiedBy>
  <cp:revision>31</cp:revision>
  <dcterms:created xsi:type="dcterms:W3CDTF">2024-02-08T11:14:32Z</dcterms:created>
  <dcterms:modified xsi:type="dcterms:W3CDTF">2024-04-16T16:56:43Z</dcterms:modified>
</cp:coreProperties>
</file>